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E_3B7580A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6" r:id="rId2"/>
    <p:sldId id="267" r:id="rId3"/>
    <p:sldId id="282" r:id="rId4"/>
    <p:sldId id="283" r:id="rId5"/>
    <p:sldId id="284" r:id="rId6"/>
    <p:sldId id="270" r:id="rId7"/>
    <p:sldId id="271" r:id="rId8"/>
    <p:sldId id="285" r:id="rId9"/>
    <p:sldId id="273" r:id="rId10"/>
    <p:sldId id="288" r:id="rId11"/>
    <p:sldId id="274" r:id="rId12"/>
    <p:sldId id="276" r:id="rId13"/>
    <p:sldId id="277" r:id="rId14"/>
    <p:sldId id="278" r:id="rId15"/>
    <p:sldId id="279" r:id="rId16"/>
    <p:sldId id="275" r:id="rId17"/>
    <p:sldId id="280" r:id="rId18"/>
    <p:sldId id="290" r:id="rId19"/>
    <p:sldId id="272"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2E657A-56D2-4284-B337-7146900DA82B}">
          <p14:sldIdLst>
            <p14:sldId id="266"/>
            <p14:sldId id="267"/>
            <p14:sldId id="282"/>
            <p14:sldId id="283"/>
            <p14:sldId id="284"/>
            <p14:sldId id="270"/>
            <p14:sldId id="271"/>
            <p14:sldId id="285"/>
            <p14:sldId id="273"/>
            <p14:sldId id="288"/>
            <p14:sldId id="274"/>
            <p14:sldId id="276"/>
            <p14:sldId id="277"/>
            <p14:sldId id="278"/>
            <p14:sldId id="279"/>
            <p14:sldId id="275"/>
            <p14:sldId id="280"/>
            <p14:sldId id="290"/>
            <p14:sldId id="272"/>
            <p14:sldId id="2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9A121-E67E-43FF-A80A-19D82B5B6B72}" v="61" dt="2023-04-21T16:17:13.770"/>
    <p1510:client id="{7386B1E6-90DC-4372-8D72-9C0FCA1BAC3E}" v="37" dt="2022-10-27T23:27:42.605"/>
    <p1510:client id="{86F46358-0F5A-4440-9270-6028A05D1D28}" v="510" dt="2022-10-28T15:36:20.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Gallipoli" userId="85364e860af4f9d3" providerId="Windows Live" clId="Web-{86F46358-0F5A-4440-9270-6028A05D1D28}"/>
    <pc:docChg chg="modSld">
      <pc:chgData name="Lisa Gallipoli" userId="85364e860af4f9d3" providerId="Windows Live" clId="Web-{86F46358-0F5A-4440-9270-6028A05D1D28}" dt="2022-10-28T15:36:20.640" v="332" actId="20577"/>
      <pc:docMkLst>
        <pc:docMk/>
      </pc:docMkLst>
      <pc:sldChg chg="delSp modSp">
        <pc:chgData name="Lisa Gallipoli" userId="85364e860af4f9d3" providerId="Windows Live" clId="Web-{86F46358-0F5A-4440-9270-6028A05D1D28}" dt="2022-10-28T15:35:31.325" v="287"/>
        <pc:sldMkLst>
          <pc:docMk/>
          <pc:sldMk cId="997556392" sldId="270"/>
        </pc:sldMkLst>
        <pc:spChg chg="mod">
          <ac:chgData name="Lisa Gallipoli" userId="85364e860af4f9d3" providerId="Windows Live" clId="Web-{86F46358-0F5A-4440-9270-6028A05D1D28}" dt="2022-10-28T15:33:18.957" v="129" actId="20577"/>
          <ac:spMkLst>
            <pc:docMk/>
            <pc:sldMk cId="997556392" sldId="270"/>
            <ac:spMk id="27" creationId="{5BA8E7D8-B7B1-177E-160C-BEFDBF4FF9BB}"/>
          </ac:spMkLst>
        </pc:spChg>
        <pc:spChg chg="mod">
          <ac:chgData name="Lisa Gallipoli" userId="85364e860af4f9d3" providerId="Windows Live" clId="Web-{86F46358-0F5A-4440-9270-6028A05D1D28}" dt="2022-10-28T15:32:56.815" v="118" actId="20577"/>
          <ac:spMkLst>
            <pc:docMk/>
            <pc:sldMk cId="997556392" sldId="270"/>
            <ac:spMk id="40" creationId="{C89723C9-5369-A660-E88D-2578EB677AD7}"/>
          </ac:spMkLst>
        </pc:spChg>
        <pc:spChg chg="del">
          <ac:chgData name="Lisa Gallipoli" userId="85364e860af4f9d3" providerId="Windows Live" clId="Web-{86F46358-0F5A-4440-9270-6028A05D1D28}" dt="2022-10-28T15:34:12.336" v="229"/>
          <ac:spMkLst>
            <pc:docMk/>
            <pc:sldMk cId="997556392" sldId="270"/>
            <ac:spMk id="59" creationId="{F6C73FC3-ED26-15F3-9353-2DFD14A73014}"/>
          </ac:spMkLst>
        </pc:spChg>
        <pc:spChg chg="mod">
          <ac:chgData name="Lisa Gallipoli" userId="85364e860af4f9d3" providerId="Windows Live" clId="Web-{86F46358-0F5A-4440-9270-6028A05D1D28}" dt="2022-10-28T15:33:46.725" v="211" actId="20577"/>
          <ac:spMkLst>
            <pc:docMk/>
            <pc:sldMk cId="997556392" sldId="270"/>
            <ac:spMk id="63" creationId="{300B26BD-D568-3E39-F78D-DE5EF0FCC1DB}"/>
          </ac:spMkLst>
        </pc:spChg>
        <pc:spChg chg="mod">
          <ac:chgData name="Lisa Gallipoli" userId="85364e860af4f9d3" providerId="Windows Live" clId="Web-{86F46358-0F5A-4440-9270-6028A05D1D28}" dt="2022-10-28T15:34:24.414" v="232" actId="20577"/>
          <ac:spMkLst>
            <pc:docMk/>
            <pc:sldMk cId="997556392" sldId="270"/>
            <ac:spMk id="67" creationId="{F63F2692-45BB-850D-49A4-0A243CBCF01D}"/>
          </ac:spMkLst>
        </pc:spChg>
        <pc:spChg chg="mod">
          <ac:chgData name="Lisa Gallipoli" userId="85364e860af4f9d3" providerId="Windows Live" clId="Web-{86F46358-0F5A-4440-9270-6028A05D1D28}" dt="2022-10-28T15:34:34.649" v="251" actId="20577"/>
          <ac:spMkLst>
            <pc:docMk/>
            <pc:sldMk cId="997556392" sldId="270"/>
            <ac:spMk id="68" creationId="{3C382B0F-F3A1-56C1-E95F-5F21E9469BB1}"/>
          </ac:spMkLst>
        </pc:spChg>
        <pc:spChg chg="mod">
          <ac:chgData name="Lisa Gallipoli" userId="85364e860af4f9d3" providerId="Windows Live" clId="Web-{86F46358-0F5A-4440-9270-6028A05D1D28}" dt="2022-10-28T15:35:23.559" v="285" actId="20577"/>
          <ac:spMkLst>
            <pc:docMk/>
            <pc:sldMk cId="997556392" sldId="270"/>
            <ac:spMk id="69" creationId="{CB373FB3-9068-557E-4488-5DAC2B218C8B}"/>
          </ac:spMkLst>
        </pc:spChg>
        <pc:picChg chg="del mod">
          <ac:chgData name="Lisa Gallipoli" userId="85364e860af4f9d3" providerId="Windows Live" clId="Web-{86F46358-0F5A-4440-9270-6028A05D1D28}" dt="2022-10-28T15:35:31.325" v="287"/>
          <ac:picMkLst>
            <pc:docMk/>
            <pc:sldMk cId="997556392" sldId="270"/>
            <ac:picMk id="71" creationId="{0A5FED69-EDAB-7BB9-24BB-5BDBEBB7630D}"/>
          </ac:picMkLst>
        </pc:picChg>
      </pc:sldChg>
      <pc:sldChg chg="addSp delSp modSp">
        <pc:chgData name="Lisa Gallipoli" userId="85364e860af4f9d3" providerId="Windows Live" clId="Web-{86F46358-0F5A-4440-9270-6028A05D1D28}" dt="2022-10-28T15:36:20.640" v="332" actId="20577"/>
        <pc:sldMkLst>
          <pc:docMk/>
          <pc:sldMk cId="2083730452" sldId="271"/>
        </pc:sldMkLst>
        <pc:spChg chg="mod">
          <ac:chgData name="Lisa Gallipoli" userId="85364e860af4f9d3" providerId="Windows Live" clId="Web-{86F46358-0F5A-4440-9270-6028A05D1D28}" dt="2022-10-28T15:36:20.640" v="332" actId="20577"/>
          <ac:spMkLst>
            <pc:docMk/>
            <pc:sldMk cId="2083730452" sldId="271"/>
            <ac:spMk id="29" creationId="{BBD2776B-DCAB-9544-66BC-73376F04E0F2}"/>
          </ac:spMkLst>
        </pc:spChg>
        <pc:picChg chg="add del mod">
          <ac:chgData name="Lisa Gallipoli" userId="85364e860af4f9d3" providerId="Windows Live" clId="Web-{86F46358-0F5A-4440-9270-6028A05D1D28}" dt="2022-10-28T15:36:06.202" v="290"/>
          <ac:picMkLst>
            <pc:docMk/>
            <pc:sldMk cId="2083730452" sldId="271"/>
            <ac:picMk id="49" creationId="{76F01C25-FA28-83FA-A53B-EC8214F86E83}"/>
          </ac:picMkLst>
        </pc:picChg>
      </pc:sldChg>
      <pc:sldChg chg="addSp modSp">
        <pc:chgData name="Lisa Gallipoli" userId="85364e860af4f9d3" providerId="Windows Live" clId="Web-{86F46358-0F5A-4440-9270-6028A05D1D28}" dt="2022-10-28T15:30:27.244" v="94" actId="1076"/>
        <pc:sldMkLst>
          <pc:docMk/>
          <pc:sldMk cId="2797109887" sldId="275"/>
        </pc:sldMkLst>
        <pc:picChg chg="add mod">
          <ac:chgData name="Lisa Gallipoli" userId="85364e860af4f9d3" providerId="Windows Live" clId="Web-{86F46358-0F5A-4440-9270-6028A05D1D28}" dt="2022-10-28T15:30:27.244" v="94" actId="1076"/>
          <ac:picMkLst>
            <pc:docMk/>
            <pc:sldMk cId="2797109887" sldId="275"/>
            <ac:picMk id="3" creationId="{A7D40625-0401-7DC8-3E7D-5063F722633E}"/>
          </ac:picMkLst>
        </pc:picChg>
      </pc:sldChg>
      <pc:sldChg chg="delSp modSp">
        <pc:chgData name="Lisa Gallipoli" userId="85364e860af4f9d3" providerId="Windows Live" clId="Web-{86F46358-0F5A-4440-9270-6028A05D1D28}" dt="2022-10-28T15:28:31.799" v="90" actId="1076"/>
        <pc:sldMkLst>
          <pc:docMk/>
          <pc:sldMk cId="3220780777" sldId="276"/>
        </pc:sldMkLst>
        <pc:spChg chg="mod">
          <ac:chgData name="Lisa Gallipoli" userId="85364e860af4f9d3" providerId="Windows Live" clId="Web-{86F46358-0F5A-4440-9270-6028A05D1D28}" dt="2022-10-28T15:28:13.923" v="87" actId="20577"/>
          <ac:spMkLst>
            <pc:docMk/>
            <pc:sldMk cId="3220780777" sldId="276"/>
            <ac:spMk id="3" creationId="{B7D579AE-A495-49C9-8999-8C7F7F1B54AE}"/>
          </ac:spMkLst>
        </pc:spChg>
        <pc:picChg chg="mod">
          <ac:chgData name="Lisa Gallipoli" userId="85364e860af4f9d3" providerId="Windows Live" clId="Web-{86F46358-0F5A-4440-9270-6028A05D1D28}" dt="2022-10-28T15:27:22.748" v="44" actId="1076"/>
          <ac:picMkLst>
            <pc:docMk/>
            <pc:sldMk cId="3220780777" sldId="276"/>
            <ac:picMk id="6" creationId="{B2B5B996-2A32-F8F8-C406-601840E0CBA5}"/>
          </ac:picMkLst>
        </pc:picChg>
        <pc:picChg chg="del mod">
          <ac:chgData name="Lisa Gallipoli" userId="85364e860af4f9d3" providerId="Windows Live" clId="Web-{86F46358-0F5A-4440-9270-6028A05D1D28}" dt="2022-10-28T15:27:16.467" v="43"/>
          <ac:picMkLst>
            <pc:docMk/>
            <pc:sldMk cId="3220780777" sldId="276"/>
            <ac:picMk id="8" creationId="{D1FC6F73-F34B-B82C-0C30-EF7D6FD91A50}"/>
          </ac:picMkLst>
        </pc:picChg>
        <pc:picChg chg="mod">
          <ac:chgData name="Lisa Gallipoli" userId="85364e860af4f9d3" providerId="Windows Live" clId="Web-{86F46358-0F5A-4440-9270-6028A05D1D28}" dt="2022-10-28T15:28:31.799" v="90" actId="1076"/>
          <ac:picMkLst>
            <pc:docMk/>
            <pc:sldMk cId="3220780777" sldId="276"/>
            <ac:picMk id="11" creationId="{E9A5D975-81EF-189E-9A54-52BB82D04F70}"/>
          </ac:picMkLst>
        </pc:picChg>
      </pc:sldChg>
      <pc:sldChg chg="modSp">
        <pc:chgData name="Lisa Gallipoli" userId="85364e860af4f9d3" providerId="Windows Live" clId="Web-{86F46358-0F5A-4440-9270-6028A05D1D28}" dt="2022-10-28T15:28:56.848" v="92" actId="20577"/>
        <pc:sldMkLst>
          <pc:docMk/>
          <pc:sldMk cId="2567609711" sldId="278"/>
        </pc:sldMkLst>
        <pc:spChg chg="mod">
          <ac:chgData name="Lisa Gallipoli" userId="85364e860af4f9d3" providerId="Windows Live" clId="Web-{86F46358-0F5A-4440-9270-6028A05D1D28}" dt="2022-10-28T15:28:56.848" v="92" actId="20577"/>
          <ac:spMkLst>
            <pc:docMk/>
            <pc:sldMk cId="2567609711" sldId="278"/>
            <ac:spMk id="3" creationId="{B7D579AE-A495-49C9-8999-8C7F7F1B54AE}"/>
          </ac:spMkLst>
        </pc:spChg>
      </pc:sldChg>
      <pc:sldChg chg="delSp modSp">
        <pc:chgData name="Lisa Gallipoli" userId="85364e860af4f9d3" providerId="Windows Live" clId="Web-{86F46358-0F5A-4440-9270-6028A05D1D28}" dt="2022-10-28T15:35:47.232" v="288"/>
        <pc:sldMkLst>
          <pc:docMk/>
          <pc:sldMk cId="2961330935" sldId="283"/>
        </pc:sldMkLst>
        <pc:spChg chg="mod">
          <ac:chgData name="Lisa Gallipoli" userId="85364e860af4f9d3" providerId="Windows Live" clId="Web-{86F46358-0F5A-4440-9270-6028A05D1D28}" dt="2022-10-28T15:19:11.953" v="0" actId="20577"/>
          <ac:spMkLst>
            <pc:docMk/>
            <pc:sldMk cId="2961330935" sldId="283"/>
            <ac:spMk id="38" creationId="{182C1177-D5CC-3A95-A884-55E5039D68F8}"/>
          </ac:spMkLst>
        </pc:spChg>
        <pc:picChg chg="del">
          <ac:chgData name="Lisa Gallipoli" userId="85364e860af4f9d3" providerId="Windows Live" clId="Web-{86F46358-0F5A-4440-9270-6028A05D1D28}" dt="2022-10-28T15:35:47.232" v="288"/>
          <ac:picMkLst>
            <pc:docMk/>
            <pc:sldMk cId="2961330935" sldId="283"/>
            <ac:picMk id="6" creationId="{005CC5DE-2E65-8C0A-AB78-5DF577A8AC16}"/>
          </ac:picMkLst>
        </pc:picChg>
      </pc:sldChg>
      <pc:sldChg chg="delSp modSp">
        <pc:chgData name="Lisa Gallipoli" userId="85364e860af4f9d3" providerId="Windows Live" clId="Web-{86F46358-0F5A-4440-9270-6028A05D1D28}" dt="2022-10-28T15:35:58.998" v="289"/>
        <pc:sldMkLst>
          <pc:docMk/>
          <pc:sldMk cId="215464309" sldId="284"/>
        </pc:sldMkLst>
        <pc:spChg chg="mod">
          <ac:chgData name="Lisa Gallipoli" userId="85364e860af4f9d3" providerId="Windows Live" clId="Web-{86F46358-0F5A-4440-9270-6028A05D1D28}" dt="2022-10-28T15:20:42.740" v="9" actId="20577"/>
          <ac:spMkLst>
            <pc:docMk/>
            <pc:sldMk cId="215464309" sldId="284"/>
            <ac:spMk id="5" creationId="{BD1900DD-B565-024D-CDDF-85CD8DF2FA0B}"/>
          </ac:spMkLst>
        </pc:spChg>
        <pc:spChg chg="mod">
          <ac:chgData name="Lisa Gallipoli" userId="85364e860af4f9d3" providerId="Windows Live" clId="Web-{86F46358-0F5A-4440-9270-6028A05D1D28}" dt="2022-10-28T15:21:08.398" v="11" actId="20577"/>
          <ac:spMkLst>
            <pc:docMk/>
            <pc:sldMk cId="215464309" sldId="284"/>
            <ac:spMk id="12" creationId="{439A3F7D-E729-857B-46B9-644F4931F27F}"/>
          </ac:spMkLst>
        </pc:spChg>
        <pc:spChg chg="mod">
          <ac:chgData name="Lisa Gallipoli" userId="85364e860af4f9d3" providerId="Windows Live" clId="Web-{86F46358-0F5A-4440-9270-6028A05D1D28}" dt="2022-10-28T15:21:47.619" v="14" actId="20577"/>
          <ac:spMkLst>
            <pc:docMk/>
            <pc:sldMk cId="215464309" sldId="284"/>
            <ac:spMk id="14" creationId="{F7551BD2-D14F-8F4D-EA3D-679ED15D1A34}"/>
          </ac:spMkLst>
        </pc:spChg>
        <pc:picChg chg="del">
          <ac:chgData name="Lisa Gallipoli" userId="85364e860af4f9d3" providerId="Windows Live" clId="Web-{86F46358-0F5A-4440-9270-6028A05D1D28}" dt="2022-10-28T15:35:58.998" v="289"/>
          <ac:picMkLst>
            <pc:docMk/>
            <pc:sldMk cId="215464309" sldId="284"/>
            <ac:picMk id="6" creationId="{005CC5DE-2E65-8C0A-AB78-5DF577A8AC16}"/>
          </ac:picMkLst>
        </pc:picChg>
      </pc:sldChg>
      <pc:sldChg chg="addSp delSp modSp delCm">
        <pc:chgData name="Lisa Gallipoli" userId="85364e860af4f9d3" providerId="Windows Live" clId="Web-{86F46358-0F5A-4440-9270-6028A05D1D28}" dt="2022-10-28T15:32:06.765" v="97" actId="1076"/>
        <pc:sldMkLst>
          <pc:docMk/>
          <pc:sldMk cId="1275796509" sldId="285"/>
        </pc:sldMkLst>
        <pc:spChg chg="mod">
          <ac:chgData name="Lisa Gallipoli" userId="85364e860af4f9d3" providerId="Windows Live" clId="Web-{86F46358-0F5A-4440-9270-6028A05D1D28}" dt="2022-10-28T15:25:23.788" v="32" actId="1076"/>
          <ac:spMkLst>
            <pc:docMk/>
            <pc:sldMk cId="1275796509" sldId="285"/>
            <ac:spMk id="8" creationId="{FED50B8D-0ADF-0F0A-3361-4A46E80435EA}"/>
          </ac:spMkLst>
        </pc:spChg>
        <pc:spChg chg="mod">
          <ac:chgData name="Lisa Gallipoli" userId="85364e860af4f9d3" providerId="Windows Live" clId="Web-{86F46358-0F5A-4440-9270-6028A05D1D28}" dt="2022-10-28T15:25:14.038" v="29" actId="14100"/>
          <ac:spMkLst>
            <pc:docMk/>
            <pc:sldMk cId="1275796509" sldId="285"/>
            <ac:spMk id="17" creationId="{D93BE66E-AA01-FFD2-D9C5-91C0FC747C41}"/>
          </ac:spMkLst>
        </pc:spChg>
        <pc:spChg chg="mod">
          <ac:chgData name="Lisa Gallipoli" userId="85364e860af4f9d3" providerId="Windows Live" clId="Web-{86F46358-0F5A-4440-9270-6028A05D1D28}" dt="2022-10-28T15:25:34.742" v="35" actId="14100"/>
          <ac:spMkLst>
            <pc:docMk/>
            <pc:sldMk cId="1275796509" sldId="285"/>
            <ac:spMk id="21" creationId="{64EBF365-C4E3-CF86-CBEE-5B8D5AA3883D}"/>
          </ac:spMkLst>
        </pc:spChg>
        <pc:picChg chg="add del mod">
          <ac:chgData name="Lisa Gallipoli" userId="85364e860af4f9d3" providerId="Windows Live" clId="Web-{86F46358-0F5A-4440-9270-6028A05D1D28}" dt="2022-10-28T15:26:18.760" v="41"/>
          <ac:picMkLst>
            <pc:docMk/>
            <pc:sldMk cId="1275796509" sldId="285"/>
            <ac:picMk id="3" creationId="{AE8BA92E-4A85-F2AC-4098-03EAD1FA55E0}"/>
          </ac:picMkLst>
        </pc:picChg>
        <pc:picChg chg="mod">
          <ac:chgData name="Lisa Gallipoli" userId="85364e860af4f9d3" providerId="Windows Live" clId="Web-{86F46358-0F5A-4440-9270-6028A05D1D28}" dt="2022-10-28T15:25:09.318" v="28" actId="14100"/>
          <ac:picMkLst>
            <pc:docMk/>
            <pc:sldMk cId="1275796509" sldId="285"/>
            <ac:picMk id="5" creationId="{B2465E6C-74A6-5CDC-9FA3-908F3607D093}"/>
          </ac:picMkLst>
        </pc:picChg>
        <pc:picChg chg="mod">
          <ac:chgData name="Lisa Gallipoli" userId="85364e860af4f9d3" providerId="Windows Live" clId="Web-{86F46358-0F5A-4440-9270-6028A05D1D28}" dt="2022-10-28T15:25:39.633" v="36" actId="14100"/>
          <ac:picMkLst>
            <pc:docMk/>
            <pc:sldMk cId="1275796509" sldId="285"/>
            <ac:picMk id="7" creationId="{CC250697-B1A9-7726-1AB0-59C0D90BEBAC}"/>
          </ac:picMkLst>
        </pc:picChg>
        <pc:picChg chg="add mod">
          <ac:chgData name="Lisa Gallipoli" userId="85364e860af4f9d3" providerId="Windows Live" clId="Web-{86F46358-0F5A-4440-9270-6028A05D1D28}" dt="2022-10-28T15:32:06.765" v="97" actId="1076"/>
          <ac:picMkLst>
            <pc:docMk/>
            <pc:sldMk cId="1275796509" sldId="285"/>
            <ac:picMk id="10" creationId="{F0EF8A65-0E95-E3CD-F936-2E6B50DA5899}"/>
          </ac:picMkLst>
        </pc:picChg>
        <pc:picChg chg="del mod">
          <ac:chgData name="Lisa Gallipoli" userId="85364e860af4f9d3" providerId="Windows Live" clId="Web-{86F46358-0F5A-4440-9270-6028A05D1D28}" dt="2022-10-28T15:24:43.129" v="25"/>
          <ac:picMkLst>
            <pc:docMk/>
            <pc:sldMk cId="1275796509" sldId="285"/>
            <ac:picMk id="22" creationId="{6237609A-FCB5-48B3-E6A5-53204D8F6532}"/>
          </ac:picMkLst>
        </pc:picChg>
        <pc:cxnChg chg="mod">
          <ac:chgData name="Lisa Gallipoli" userId="85364e860af4f9d3" providerId="Windows Live" clId="Web-{86F46358-0F5A-4440-9270-6028A05D1D28}" dt="2022-10-28T15:25:16.194" v="30" actId="1076"/>
          <ac:cxnSpMkLst>
            <pc:docMk/>
            <pc:sldMk cId="1275796509" sldId="285"/>
            <ac:cxnSpMk id="9" creationId="{F27C2B78-E869-11D4-4422-71A6480ACAFD}"/>
          </ac:cxnSpMkLst>
        </pc:cxnChg>
      </pc:sldChg>
    </pc:docChg>
  </pc:docChgLst>
  <pc:docChgLst>
    <pc:chgData name="Lisa Gallipoli" userId="85364e860af4f9d3" providerId="Windows Live" clId="Web-{7386B1E6-90DC-4372-8D72-9C0FCA1BAC3E}"/>
    <pc:docChg chg="modSld">
      <pc:chgData name="Lisa Gallipoli" userId="85364e860af4f9d3" providerId="Windows Live" clId="Web-{7386B1E6-90DC-4372-8D72-9C0FCA1BAC3E}" dt="2022-10-27T23:27:42.605" v="29" actId="20577"/>
      <pc:docMkLst>
        <pc:docMk/>
      </pc:docMkLst>
      <pc:sldChg chg="addSp delSp modSp">
        <pc:chgData name="Lisa Gallipoli" userId="85364e860af4f9d3" providerId="Windows Live" clId="Web-{7386B1E6-90DC-4372-8D72-9C0FCA1BAC3E}" dt="2022-10-27T23:27:11.745" v="25" actId="1076"/>
        <pc:sldMkLst>
          <pc:docMk/>
          <pc:sldMk cId="2049048395" sldId="266"/>
        </pc:sldMkLst>
        <pc:spChg chg="del mod">
          <ac:chgData name="Lisa Gallipoli" userId="85364e860af4f9d3" providerId="Windows Live" clId="Web-{7386B1E6-90DC-4372-8D72-9C0FCA1BAC3E}" dt="2022-10-27T23:25:55.399" v="7"/>
          <ac:spMkLst>
            <pc:docMk/>
            <pc:sldMk cId="2049048395" sldId="266"/>
            <ac:spMk id="18" creationId="{C04F0D9B-D784-199F-9263-5EABD12ABCB1}"/>
          </ac:spMkLst>
        </pc:spChg>
        <pc:picChg chg="add mod">
          <ac:chgData name="Lisa Gallipoli" userId="85364e860af4f9d3" providerId="Windows Live" clId="Web-{7386B1E6-90DC-4372-8D72-9C0FCA1BAC3E}" dt="2022-10-27T23:27:11.745" v="25" actId="1076"/>
          <ac:picMkLst>
            <pc:docMk/>
            <pc:sldMk cId="2049048395" sldId="266"/>
            <ac:picMk id="2" creationId="{983AE8AC-902C-F0E9-C081-870437835F8F}"/>
          </ac:picMkLst>
        </pc:picChg>
        <pc:picChg chg="del">
          <ac:chgData name="Lisa Gallipoli" userId="85364e860af4f9d3" providerId="Windows Live" clId="Web-{7386B1E6-90DC-4372-8D72-9C0FCA1BAC3E}" dt="2022-10-27T23:25:44.993" v="0"/>
          <ac:picMkLst>
            <pc:docMk/>
            <pc:sldMk cId="2049048395" sldId="266"/>
            <ac:picMk id="9" creationId="{0316D97C-ED3E-E299-B3D8-7491BE82BBD5}"/>
          </ac:picMkLst>
        </pc:picChg>
        <pc:picChg chg="del">
          <ac:chgData name="Lisa Gallipoli" userId="85364e860af4f9d3" providerId="Windows Live" clId="Web-{7386B1E6-90DC-4372-8D72-9C0FCA1BAC3E}" dt="2022-10-27T23:25:49.336" v="1"/>
          <ac:picMkLst>
            <pc:docMk/>
            <pc:sldMk cId="2049048395" sldId="266"/>
            <ac:picMk id="14" creationId="{3C1A1A3F-6EDE-EA5D-3146-D9F5FBF1A144}"/>
          </ac:picMkLst>
        </pc:picChg>
        <pc:picChg chg="del">
          <ac:chgData name="Lisa Gallipoli" userId="85364e860af4f9d3" providerId="Windows Live" clId="Web-{7386B1E6-90DC-4372-8D72-9C0FCA1BAC3E}" dt="2022-10-27T23:25:51.071" v="2"/>
          <ac:picMkLst>
            <pc:docMk/>
            <pc:sldMk cId="2049048395" sldId="266"/>
            <ac:picMk id="17" creationId="{AABA9EAA-EFE5-8DDB-9C75-FA64B1B77779}"/>
          </ac:picMkLst>
        </pc:picChg>
      </pc:sldChg>
      <pc:sldChg chg="modSp">
        <pc:chgData name="Lisa Gallipoli" userId="85364e860af4f9d3" providerId="Windows Live" clId="Web-{7386B1E6-90DC-4372-8D72-9C0FCA1BAC3E}" dt="2022-10-27T23:27:42.605" v="29" actId="20577"/>
        <pc:sldMkLst>
          <pc:docMk/>
          <pc:sldMk cId="2961330935" sldId="283"/>
        </pc:sldMkLst>
        <pc:spChg chg="mod">
          <ac:chgData name="Lisa Gallipoli" userId="85364e860af4f9d3" providerId="Windows Live" clId="Web-{7386B1E6-90DC-4372-8D72-9C0FCA1BAC3E}" dt="2022-10-27T23:27:42.605" v="29" actId="20577"/>
          <ac:spMkLst>
            <pc:docMk/>
            <pc:sldMk cId="2961330935" sldId="283"/>
            <ac:spMk id="10" creationId="{FA8A2E5D-E136-159F-7932-E90A76F4741D}"/>
          </ac:spMkLst>
        </pc:spChg>
      </pc:sldChg>
    </pc:docChg>
  </pc:docChgLst>
  <pc:docChgLst>
    <pc:chgData name="Lisa Gallipoli" userId="85364e860af4f9d3" providerId="Windows Live" clId="Web-{3779A121-E67E-43FF-A80A-19D82B5B6B72}"/>
    <pc:docChg chg="delSld modSld modSection">
      <pc:chgData name="Lisa Gallipoli" userId="85364e860af4f9d3" providerId="Windows Live" clId="Web-{3779A121-E67E-43FF-A80A-19D82B5B6B72}" dt="2023-04-21T16:17:13.770" v="52"/>
      <pc:docMkLst>
        <pc:docMk/>
      </pc:docMkLst>
      <pc:sldChg chg="modSp">
        <pc:chgData name="Lisa Gallipoli" userId="85364e860af4f9d3" providerId="Windows Live" clId="Web-{3779A121-E67E-43FF-A80A-19D82B5B6B72}" dt="2023-04-21T16:16:06.549" v="51" actId="1076"/>
        <pc:sldMkLst>
          <pc:docMk/>
          <pc:sldMk cId="3220780777" sldId="276"/>
        </pc:sldMkLst>
        <pc:spChg chg="mod">
          <ac:chgData name="Lisa Gallipoli" userId="85364e860af4f9d3" providerId="Windows Live" clId="Web-{3779A121-E67E-43FF-A80A-19D82B5B6B72}" dt="2023-04-21T16:15:54.627" v="48" actId="20577"/>
          <ac:spMkLst>
            <pc:docMk/>
            <pc:sldMk cId="3220780777" sldId="276"/>
            <ac:spMk id="3" creationId="{B7D579AE-A495-49C9-8999-8C7F7F1B54AE}"/>
          </ac:spMkLst>
        </pc:spChg>
        <pc:picChg chg="mod">
          <ac:chgData name="Lisa Gallipoli" userId="85364e860af4f9d3" providerId="Windows Live" clId="Web-{3779A121-E67E-43FF-A80A-19D82B5B6B72}" dt="2023-04-21T16:16:06.549" v="51" actId="1076"/>
          <ac:picMkLst>
            <pc:docMk/>
            <pc:sldMk cId="3220780777" sldId="276"/>
            <ac:picMk id="11" creationId="{E9A5D975-81EF-189E-9A54-52BB82D04F70}"/>
          </ac:picMkLst>
        </pc:picChg>
      </pc:sldChg>
      <pc:sldChg chg="modSp">
        <pc:chgData name="Lisa Gallipoli" userId="85364e860af4f9d3" providerId="Windows Live" clId="Web-{3779A121-E67E-43FF-A80A-19D82B5B6B72}" dt="2023-04-21T16:14:03.670" v="2" actId="20577"/>
        <pc:sldMkLst>
          <pc:docMk/>
          <pc:sldMk cId="2961330935" sldId="283"/>
        </pc:sldMkLst>
        <pc:spChg chg="mod">
          <ac:chgData name="Lisa Gallipoli" userId="85364e860af4f9d3" providerId="Windows Live" clId="Web-{3779A121-E67E-43FF-A80A-19D82B5B6B72}" dt="2023-04-21T16:14:03.670" v="2" actId="20577"/>
          <ac:spMkLst>
            <pc:docMk/>
            <pc:sldMk cId="2961330935" sldId="283"/>
            <ac:spMk id="31" creationId="{52B8A7F1-7018-7989-13A8-7F11CE7A6028}"/>
          </ac:spMkLst>
        </pc:spChg>
      </pc:sldChg>
      <pc:sldChg chg="modSp">
        <pc:chgData name="Lisa Gallipoli" userId="85364e860af4f9d3" providerId="Windows Live" clId="Web-{3779A121-E67E-43FF-A80A-19D82B5B6B72}" dt="2023-04-21T16:14:31.906" v="18" actId="20577"/>
        <pc:sldMkLst>
          <pc:docMk/>
          <pc:sldMk cId="215464309" sldId="284"/>
        </pc:sldMkLst>
        <pc:spChg chg="mod">
          <ac:chgData name="Lisa Gallipoli" userId="85364e860af4f9d3" providerId="Windows Live" clId="Web-{3779A121-E67E-43FF-A80A-19D82B5B6B72}" dt="2023-04-21T16:14:31.906" v="18" actId="20577"/>
          <ac:spMkLst>
            <pc:docMk/>
            <pc:sldMk cId="215464309" sldId="284"/>
            <ac:spMk id="5" creationId="{BD1900DD-B565-024D-CDDF-85CD8DF2FA0B}"/>
          </ac:spMkLst>
        </pc:spChg>
        <pc:spChg chg="mod">
          <ac:chgData name="Lisa Gallipoli" userId="85364e860af4f9d3" providerId="Windows Live" clId="Web-{3779A121-E67E-43FF-A80A-19D82B5B6B72}" dt="2023-04-21T16:14:29.062" v="15" actId="20577"/>
          <ac:spMkLst>
            <pc:docMk/>
            <pc:sldMk cId="215464309" sldId="284"/>
            <ac:spMk id="13" creationId="{BE8D1A09-0DA3-C784-F731-318D287D1962}"/>
          </ac:spMkLst>
        </pc:spChg>
      </pc:sldChg>
      <pc:sldChg chg="del">
        <pc:chgData name="Lisa Gallipoli" userId="85364e860af4f9d3" providerId="Windows Live" clId="Web-{3779A121-E67E-43FF-A80A-19D82B5B6B72}" dt="2023-04-21T16:17:13.770" v="52"/>
        <pc:sldMkLst>
          <pc:docMk/>
          <pc:sldMk cId="3655433157" sldId="289"/>
        </pc:sldMkLst>
      </pc:sldChg>
    </pc:docChg>
  </pc:docChgLst>
  <pc:docChgLst>
    <pc:chgData userId="85364e860af4f9d3" providerId="LiveId" clId="{D4463A6B-55D3-4B55-ABC8-C876FEDEE68B}"/>
    <pc:docChg chg="undo custSel addSld delSld modSld modSection">
      <pc:chgData name="" userId="85364e860af4f9d3" providerId="LiveId" clId="{D4463A6B-55D3-4B55-ABC8-C876FEDEE68B}" dt="2022-10-28T16:33:59.110" v="726"/>
      <pc:docMkLst>
        <pc:docMk/>
      </pc:docMkLst>
      <pc:sldChg chg="addSp delSp">
        <pc:chgData name="" userId="85364e860af4f9d3" providerId="LiveId" clId="{D4463A6B-55D3-4B55-ABC8-C876FEDEE68B}" dt="2022-10-28T16:19:12.767" v="722"/>
        <pc:sldMkLst>
          <pc:docMk/>
          <pc:sldMk cId="2049048395" sldId="266"/>
        </pc:sldMkLst>
        <pc:picChg chg="add del">
          <ac:chgData name="" userId="85364e860af4f9d3" providerId="LiveId" clId="{D4463A6B-55D3-4B55-ABC8-C876FEDEE68B}" dt="2022-10-28T16:19:12.767" v="722"/>
          <ac:picMkLst>
            <pc:docMk/>
            <pc:sldMk cId="2049048395" sldId="266"/>
            <ac:picMk id="10" creationId="{029493BC-02FB-D657-9BC8-B2283BB75E70}"/>
          </ac:picMkLst>
        </pc:picChg>
      </pc:sldChg>
      <pc:sldChg chg="modSp">
        <pc:chgData name="" userId="85364e860af4f9d3" providerId="LiveId" clId="{D4463A6B-55D3-4B55-ABC8-C876FEDEE68B}" dt="2022-10-25T16:17:23.704" v="618" actId="1076"/>
        <pc:sldMkLst>
          <pc:docMk/>
          <pc:sldMk cId="2083730452" sldId="271"/>
        </pc:sldMkLst>
        <pc:spChg chg="mod">
          <ac:chgData name="" userId="85364e860af4f9d3" providerId="LiveId" clId="{D4463A6B-55D3-4B55-ABC8-C876FEDEE68B}" dt="2022-10-25T16:16:54.928" v="613" actId="20577"/>
          <ac:spMkLst>
            <pc:docMk/>
            <pc:sldMk cId="2083730452" sldId="271"/>
            <ac:spMk id="2" creationId="{3B4BAB4B-1241-4FCD-AE80-B3EE8611866A}"/>
          </ac:spMkLst>
        </pc:spChg>
        <pc:picChg chg="mod">
          <ac:chgData name="" userId="85364e860af4f9d3" providerId="LiveId" clId="{D4463A6B-55D3-4B55-ABC8-C876FEDEE68B}" dt="2022-10-25T16:17:23.704" v="618" actId="1076"/>
          <ac:picMkLst>
            <pc:docMk/>
            <pc:sldMk cId="2083730452" sldId="271"/>
            <ac:picMk id="49" creationId="{76F01C25-FA28-83FA-A53B-EC8214F86E83}"/>
          </ac:picMkLst>
        </pc:picChg>
      </pc:sldChg>
      <pc:sldChg chg="modSp">
        <pc:chgData name="" userId="85364e860af4f9d3" providerId="LiveId" clId="{D4463A6B-55D3-4B55-ABC8-C876FEDEE68B}" dt="2022-10-25T16:14:51.093" v="505" actId="20577"/>
        <pc:sldMkLst>
          <pc:docMk/>
          <pc:sldMk cId="2961330935" sldId="283"/>
        </pc:sldMkLst>
        <pc:spChg chg="mod">
          <ac:chgData name="" userId="85364e860af4f9d3" providerId="LiveId" clId="{D4463A6B-55D3-4B55-ABC8-C876FEDEE68B}" dt="2022-10-25T16:13:29.854" v="392" actId="20577"/>
          <ac:spMkLst>
            <pc:docMk/>
            <pc:sldMk cId="2961330935" sldId="283"/>
            <ac:spMk id="10" creationId="{FA8A2E5D-E136-159F-7932-E90A76F4741D}"/>
          </ac:spMkLst>
        </pc:spChg>
        <pc:spChg chg="mod">
          <ac:chgData name="" userId="85364e860af4f9d3" providerId="LiveId" clId="{D4463A6B-55D3-4B55-ABC8-C876FEDEE68B}" dt="2022-10-25T16:14:51.093" v="505" actId="20577"/>
          <ac:spMkLst>
            <pc:docMk/>
            <pc:sldMk cId="2961330935" sldId="283"/>
            <ac:spMk id="31" creationId="{52B8A7F1-7018-7989-13A8-7F11CE7A6028}"/>
          </ac:spMkLst>
        </pc:spChg>
      </pc:sldChg>
      <pc:sldChg chg="modSp">
        <pc:chgData name="" userId="85364e860af4f9d3" providerId="LiveId" clId="{D4463A6B-55D3-4B55-ABC8-C876FEDEE68B}" dt="2022-10-25T16:19:02.354" v="715" actId="20577"/>
        <pc:sldMkLst>
          <pc:docMk/>
          <pc:sldMk cId="215464309" sldId="284"/>
        </pc:sldMkLst>
        <pc:spChg chg="mod">
          <ac:chgData name="" userId="85364e860af4f9d3" providerId="LiveId" clId="{D4463A6B-55D3-4B55-ABC8-C876FEDEE68B}" dt="2022-10-25T16:16:21.671" v="590" actId="6549"/>
          <ac:spMkLst>
            <pc:docMk/>
            <pc:sldMk cId="215464309" sldId="284"/>
            <ac:spMk id="5" creationId="{BD1900DD-B565-024D-CDDF-85CD8DF2FA0B}"/>
          </ac:spMkLst>
        </pc:spChg>
        <pc:spChg chg="mod">
          <ac:chgData name="" userId="85364e860af4f9d3" providerId="LiveId" clId="{D4463A6B-55D3-4B55-ABC8-C876FEDEE68B}" dt="2022-10-25T16:15:42.579" v="528" actId="20577"/>
          <ac:spMkLst>
            <pc:docMk/>
            <pc:sldMk cId="215464309" sldId="284"/>
            <ac:spMk id="12" creationId="{439A3F7D-E729-857B-46B9-644F4931F27F}"/>
          </ac:spMkLst>
        </pc:spChg>
        <pc:spChg chg="mod">
          <ac:chgData name="" userId="85364e860af4f9d3" providerId="LiveId" clId="{D4463A6B-55D3-4B55-ABC8-C876FEDEE68B}" dt="2022-10-25T16:15:54.802" v="554" actId="20577"/>
          <ac:spMkLst>
            <pc:docMk/>
            <pc:sldMk cId="215464309" sldId="284"/>
            <ac:spMk id="13" creationId="{BE8D1A09-0DA3-C784-F731-318D287D1962}"/>
          </ac:spMkLst>
        </pc:spChg>
        <pc:spChg chg="mod">
          <ac:chgData name="" userId="85364e860af4f9d3" providerId="LiveId" clId="{D4463A6B-55D3-4B55-ABC8-C876FEDEE68B}" dt="2022-10-25T16:16:32.042" v="608" actId="20577"/>
          <ac:spMkLst>
            <pc:docMk/>
            <pc:sldMk cId="215464309" sldId="284"/>
            <ac:spMk id="14" creationId="{F7551BD2-D14F-8F4D-EA3D-679ED15D1A34}"/>
          </ac:spMkLst>
        </pc:spChg>
        <pc:spChg chg="mod">
          <ac:chgData name="" userId="85364e860af4f9d3" providerId="LiveId" clId="{D4463A6B-55D3-4B55-ABC8-C876FEDEE68B}" dt="2022-10-25T16:19:02.354" v="715" actId="20577"/>
          <ac:spMkLst>
            <pc:docMk/>
            <pc:sldMk cId="215464309" sldId="284"/>
            <ac:spMk id="31" creationId="{52B8A7F1-7018-7989-13A8-7F11CE7A6028}"/>
          </ac:spMkLst>
        </pc:spChg>
      </pc:sldChg>
      <pc:sldChg chg="add del">
        <pc:chgData name="" userId="85364e860af4f9d3" providerId="LiveId" clId="{D4463A6B-55D3-4B55-ABC8-C876FEDEE68B}" dt="2022-10-28T16:33:35.186" v="724" actId="2696"/>
        <pc:sldMkLst>
          <pc:docMk/>
          <pc:sldMk cId="1045150571" sldId="287"/>
        </pc:sldMkLst>
      </pc:sldChg>
      <pc:sldChg chg="add del">
        <pc:chgData name="" userId="85364e860af4f9d3" providerId="LiveId" clId="{D4463A6B-55D3-4B55-ABC8-C876FEDEE68B}" dt="2022-10-28T15:47:17.796" v="717" actId="2696"/>
        <pc:sldMkLst>
          <pc:docMk/>
          <pc:sldMk cId="3909804766" sldId="287"/>
        </pc:sldMkLst>
      </pc:sldChg>
      <pc:sldChg chg="add del">
        <pc:chgData name="" userId="85364e860af4f9d3" providerId="LiveId" clId="{D4463A6B-55D3-4B55-ABC8-C876FEDEE68B}" dt="2022-10-28T16:17:55.443" v="720" actId="2696"/>
        <pc:sldMkLst>
          <pc:docMk/>
          <pc:sldMk cId="169606791" sldId="288"/>
        </pc:sldMkLst>
      </pc:sldChg>
      <pc:sldChg chg="add">
        <pc:chgData name="" userId="85364e860af4f9d3" providerId="LiveId" clId="{D4463A6B-55D3-4B55-ABC8-C876FEDEE68B}" dt="2022-10-28T16:28:35.685" v="723"/>
        <pc:sldMkLst>
          <pc:docMk/>
          <pc:sldMk cId="3839277781" sldId="288"/>
        </pc:sldMkLst>
      </pc:sldChg>
      <pc:sldChg chg="add">
        <pc:chgData name="" userId="85364e860af4f9d3" providerId="LiveId" clId="{D4463A6B-55D3-4B55-ABC8-C876FEDEE68B}" dt="2022-10-28T16:33:41.848" v="725"/>
        <pc:sldMkLst>
          <pc:docMk/>
          <pc:sldMk cId="3655433157" sldId="289"/>
        </pc:sldMkLst>
      </pc:sldChg>
      <pc:sldChg chg="add">
        <pc:chgData name="" userId="85364e860af4f9d3" providerId="LiveId" clId="{D4463A6B-55D3-4B55-ABC8-C876FEDEE68B}" dt="2022-10-28T16:33:59.110" v="726"/>
        <pc:sldMkLst>
          <pc:docMk/>
          <pc:sldMk cId="3117860014" sldId="290"/>
        </pc:sldMkLst>
      </pc:sldChg>
    </pc:docChg>
  </pc:docChgLst>
  <pc:docChgLst>
    <pc:chgData name="Guest User" providerId="Windows Live" clId="Web-{B626DF8B-1F8A-40EA-BA7E-AE03EFEE96AD}"/>
    <pc:docChg chg="mod modSld">
      <pc:chgData name="Guest User" userId="" providerId="Windows Live" clId="Web-{B626DF8B-1F8A-40EA-BA7E-AE03EFEE96AD}" dt="2022-10-25T17:01:21.120" v="72"/>
      <pc:docMkLst>
        <pc:docMk/>
      </pc:docMkLst>
      <pc:sldChg chg="addCm">
        <pc:chgData name="Guest User" userId="" providerId="Windows Live" clId="Web-{B626DF8B-1F8A-40EA-BA7E-AE03EFEE96AD}" dt="2022-10-25T16:57:22.254" v="69"/>
        <pc:sldMkLst>
          <pc:docMk/>
          <pc:sldMk cId="997556392" sldId="270"/>
        </pc:sldMkLst>
      </pc:sldChg>
      <pc:sldChg chg="addCm delCm">
        <pc:chgData name="Guest User" userId="" providerId="Windows Live" clId="Web-{B626DF8B-1F8A-40EA-BA7E-AE03EFEE96AD}" dt="2022-10-25T17:01:21.120" v="72"/>
        <pc:sldMkLst>
          <pc:docMk/>
          <pc:sldMk cId="3220780777" sldId="276"/>
        </pc:sldMkLst>
      </pc:sldChg>
      <pc:sldChg chg="modSp">
        <pc:chgData name="Guest User" userId="" providerId="Windows Live" clId="Web-{B626DF8B-1F8A-40EA-BA7E-AE03EFEE96AD}" dt="2022-10-25T16:55:38.673" v="67" actId="20577"/>
        <pc:sldMkLst>
          <pc:docMk/>
          <pc:sldMk cId="2961330935" sldId="283"/>
        </pc:sldMkLst>
        <pc:spChg chg="mod">
          <ac:chgData name="Guest User" userId="" providerId="Windows Live" clId="Web-{B626DF8B-1F8A-40EA-BA7E-AE03EFEE96AD}" dt="2022-10-25T16:55:38.673" v="67" actId="20577"/>
          <ac:spMkLst>
            <pc:docMk/>
            <pc:sldMk cId="2961330935" sldId="283"/>
            <ac:spMk id="31" creationId="{52B8A7F1-7018-7989-13A8-7F11CE7A6028}"/>
          </ac:spMkLst>
        </pc:spChg>
      </pc:sldChg>
      <pc:sldChg chg="addCm">
        <pc:chgData name="Guest User" userId="" providerId="Windows Live" clId="Web-{B626DF8B-1F8A-40EA-BA7E-AE03EFEE96AD}" dt="2022-10-25T16:58:31.646" v="70"/>
        <pc:sldMkLst>
          <pc:docMk/>
          <pc:sldMk cId="1275796509" sldId="285"/>
        </pc:sldMkLst>
      </pc:sldChg>
    </pc:docChg>
  </pc:docChgLst>
</pc:chgInfo>
</file>

<file path=ppt/comments/modernComment_10E_3B7580A8.xml><?xml version="1.0" encoding="utf-8"?>
<p188:cmLst xmlns:a="http://schemas.openxmlformats.org/drawingml/2006/main" xmlns:r="http://schemas.openxmlformats.org/officeDocument/2006/relationships" xmlns:p188="http://schemas.microsoft.com/office/powerpoint/2018/8/main">
  <p188:cm id="{A7F4215D-208E-4148-93A8-A5529680530C}" authorId="{95582667-6102-27E7-ED8E-01A166EB4B6B}" created="2022-10-25T16:57:22.254">
    <ac:deMkLst xmlns:ac="http://schemas.microsoft.com/office/drawing/2013/main/command">
      <pc:docMk xmlns:pc="http://schemas.microsoft.com/office/powerpoint/2013/main/command"/>
      <pc:sldMk xmlns:pc="http://schemas.microsoft.com/office/powerpoint/2013/main/command" cId="997556392" sldId="270"/>
      <ac:picMk id="71" creationId="{0A5FED69-EDAB-7BB9-24BB-5BDBEBB7630D}"/>
    </ac:deMkLst>
    <p188:txBody>
      <a:bodyPr/>
      <a:lstStyle/>
      <a:p>
        <a:r>
          <a:rPr lang="en-US"/>
          <a:t>March 2020 - National Professional Advisory Committee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302F0-4F2F-4FC4-AB28-39AB954D4FFD}"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3EB74-B48A-4DD2-9EDC-257029CEEE14}" type="slidenum">
              <a:rPr lang="en-US" smtClean="0"/>
              <a:t>‹#›</a:t>
            </a:fld>
            <a:endParaRPr lang="en-US"/>
          </a:p>
        </p:txBody>
      </p:sp>
    </p:spTree>
    <p:extLst>
      <p:ext uri="{BB962C8B-B14F-4D97-AF65-F5344CB8AC3E}">
        <p14:creationId xmlns:p14="http://schemas.microsoft.com/office/powerpoint/2010/main" val="82951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640-343F-E04B-AC93-7D21859F8614}"/>
              </a:ext>
            </a:extLst>
          </p:cNvPr>
          <p:cNvSpPr>
            <a:spLocks noGrp="1"/>
          </p:cNvSpPr>
          <p:nvPr>
            <p:ph type="ctrTitle"/>
          </p:nvPr>
        </p:nvSpPr>
        <p:spPr>
          <a:xfrm>
            <a:off x="1524000" y="2821780"/>
            <a:ext cx="9144000" cy="1328738"/>
          </a:xfrm>
        </p:spPr>
        <p:txBody>
          <a:bodyPr anchor="b"/>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D88588C-1367-1C41-86A9-3292B92978BC}"/>
              </a:ext>
            </a:extLst>
          </p:cNvPr>
          <p:cNvSpPr>
            <a:spLocks noGrp="1"/>
          </p:cNvSpPr>
          <p:nvPr>
            <p:ph type="subTitle" idx="1"/>
          </p:nvPr>
        </p:nvSpPr>
        <p:spPr>
          <a:xfrm>
            <a:off x="1524000" y="4242593"/>
            <a:ext cx="9144000" cy="9048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8EC96F-ACDA-654D-B022-4D12EEE8F957}"/>
              </a:ext>
            </a:extLst>
          </p:cNvPr>
          <p:cNvSpPr>
            <a:spLocks noGrp="1"/>
          </p:cNvSpPr>
          <p:nvPr>
            <p:ph type="dt" sz="half" idx="10"/>
          </p:nvPr>
        </p:nvSpPr>
        <p:spPr/>
        <p:txBody>
          <a:bodyPr/>
          <a:lstStyle/>
          <a:p>
            <a:fld id="{A757D393-BDD0-FB4B-9A33-38399226D4B8}" type="datetime1">
              <a:rPr lang="en-US" smtClean="0"/>
              <a:t>4/21/2023</a:t>
            </a:fld>
            <a:endParaRPr lang="en-US"/>
          </a:p>
        </p:txBody>
      </p:sp>
      <p:sp>
        <p:nvSpPr>
          <p:cNvPr id="5" name="Footer Placeholder 4">
            <a:extLst>
              <a:ext uri="{FF2B5EF4-FFF2-40B4-BE49-F238E27FC236}">
                <a16:creationId xmlns:a16="http://schemas.microsoft.com/office/drawing/2014/main" id="{B809890D-B039-8949-AEE0-56DDF9C7D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90DA5-88FE-6943-BE80-C70DA18635BC}"/>
              </a:ext>
            </a:extLst>
          </p:cNvPr>
          <p:cNvSpPr>
            <a:spLocks noGrp="1"/>
          </p:cNvSpPr>
          <p:nvPr>
            <p:ph type="sldNum" sz="quarter" idx="12"/>
          </p:nvPr>
        </p:nvSpPr>
        <p:spPr/>
        <p:txBody>
          <a:bodyPr/>
          <a:lstStyle/>
          <a:p>
            <a:fld id="{77AB7CEE-0725-2F48-941B-870F2F4CF3D2}" type="slidenum">
              <a:rPr lang="en-US" smtClean="0"/>
              <a:t>‹#›</a:t>
            </a:fld>
            <a:endParaRPr lang="en-US"/>
          </a:p>
        </p:txBody>
      </p:sp>
      <p:pic>
        <p:nvPicPr>
          <p:cNvPr id="10" name="Picture 9">
            <a:extLst>
              <a:ext uri="{FF2B5EF4-FFF2-40B4-BE49-F238E27FC236}">
                <a16:creationId xmlns:a16="http://schemas.microsoft.com/office/drawing/2014/main" id="{8F6D10E7-9AE4-C044-B4B8-F4BCF2ED6F1D}"/>
              </a:ext>
            </a:extLst>
          </p:cNvPr>
          <p:cNvPicPr>
            <a:picLocks noChangeAspect="1"/>
          </p:cNvPicPr>
          <p:nvPr userDrawn="1"/>
        </p:nvPicPr>
        <p:blipFill>
          <a:blip r:embed="rId2"/>
          <a:stretch>
            <a:fillRect/>
          </a:stretch>
        </p:blipFill>
        <p:spPr>
          <a:xfrm>
            <a:off x="3976687" y="601112"/>
            <a:ext cx="4238625" cy="1715051"/>
          </a:xfrm>
          <a:prstGeom prst="rect">
            <a:avLst/>
          </a:prstGeom>
        </p:spPr>
      </p:pic>
    </p:spTree>
    <p:extLst>
      <p:ext uri="{BB962C8B-B14F-4D97-AF65-F5344CB8AC3E}">
        <p14:creationId xmlns:p14="http://schemas.microsoft.com/office/powerpoint/2010/main" val="225020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56F1-D4BE-5740-A57F-F2A8215DA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A2905-B315-7F4F-AC9A-D00ABC940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D49E1D-301A-8442-A0CD-85A25CB88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52CD2-183C-3640-85F0-50F96025B270}"/>
              </a:ext>
            </a:extLst>
          </p:cNvPr>
          <p:cNvSpPr>
            <a:spLocks noGrp="1"/>
          </p:cNvSpPr>
          <p:nvPr>
            <p:ph type="dt" sz="half" idx="10"/>
          </p:nvPr>
        </p:nvSpPr>
        <p:spPr/>
        <p:txBody>
          <a:bodyPr/>
          <a:lstStyle/>
          <a:p>
            <a:fld id="{5BD61A8F-FEDA-4948-B464-FCAE01A6CD64}" type="datetime1">
              <a:rPr lang="en-US" smtClean="0"/>
              <a:t>4/21/2023</a:t>
            </a:fld>
            <a:endParaRPr lang="en-US"/>
          </a:p>
        </p:txBody>
      </p:sp>
      <p:sp>
        <p:nvSpPr>
          <p:cNvPr id="6" name="Footer Placeholder 5">
            <a:extLst>
              <a:ext uri="{FF2B5EF4-FFF2-40B4-BE49-F238E27FC236}">
                <a16:creationId xmlns:a16="http://schemas.microsoft.com/office/drawing/2014/main" id="{7C08A4D0-3112-9241-B5F1-268C3D539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3F79B-0324-3F4B-87F2-B62AB724FDFC}"/>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2865711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E0DA-CCCA-FF41-9C08-9EB508B02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F7FD0C-3506-4D40-8E4C-034881CA69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D0830-C451-2C4F-B8A2-2CEAFC9F4073}"/>
              </a:ext>
            </a:extLst>
          </p:cNvPr>
          <p:cNvSpPr>
            <a:spLocks noGrp="1"/>
          </p:cNvSpPr>
          <p:nvPr>
            <p:ph type="dt" sz="half" idx="10"/>
          </p:nvPr>
        </p:nvSpPr>
        <p:spPr/>
        <p:txBody>
          <a:bodyPr/>
          <a:lstStyle/>
          <a:p>
            <a:fld id="{D258A49A-37FA-384D-B0CF-30E768916838}" type="datetime1">
              <a:rPr lang="en-US" smtClean="0"/>
              <a:t>4/21/2023</a:t>
            </a:fld>
            <a:endParaRPr lang="en-US"/>
          </a:p>
        </p:txBody>
      </p:sp>
      <p:sp>
        <p:nvSpPr>
          <p:cNvPr id="5" name="Footer Placeholder 4">
            <a:extLst>
              <a:ext uri="{FF2B5EF4-FFF2-40B4-BE49-F238E27FC236}">
                <a16:creationId xmlns:a16="http://schemas.microsoft.com/office/drawing/2014/main" id="{A564928C-EDB7-694D-A889-6633CD3DF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A7A40-FEC5-CC4B-A8A3-85C968DC9E08}"/>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114005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79B06-B93F-164E-B973-5804147E5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CF19CB-02CC-4F48-809D-31611FB46E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4D4D-1CB0-F244-9E25-AF8A825FAD91}"/>
              </a:ext>
            </a:extLst>
          </p:cNvPr>
          <p:cNvSpPr>
            <a:spLocks noGrp="1"/>
          </p:cNvSpPr>
          <p:nvPr>
            <p:ph type="dt" sz="half" idx="10"/>
          </p:nvPr>
        </p:nvSpPr>
        <p:spPr/>
        <p:txBody>
          <a:bodyPr/>
          <a:lstStyle/>
          <a:p>
            <a:fld id="{929C3069-42B1-1941-BB92-154850DB52AA}" type="datetime1">
              <a:rPr lang="en-US" smtClean="0"/>
              <a:t>4/21/2023</a:t>
            </a:fld>
            <a:endParaRPr lang="en-US"/>
          </a:p>
        </p:txBody>
      </p:sp>
      <p:sp>
        <p:nvSpPr>
          <p:cNvPr id="5" name="Footer Placeholder 4">
            <a:extLst>
              <a:ext uri="{FF2B5EF4-FFF2-40B4-BE49-F238E27FC236}">
                <a16:creationId xmlns:a16="http://schemas.microsoft.com/office/drawing/2014/main" id="{F1C84694-A72C-2C49-A32F-0C49180EF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45003-F48E-AD4C-9D3B-EFDAAE2A2858}"/>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339893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8A72-27B5-C542-9CF9-DEE148E47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6152-D80E-B842-A7DC-A3BD62A48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89AAC-05FB-5043-AA66-77944098A0B8}"/>
              </a:ext>
            </a:extLst>
          </p:cNvPr>
          <p:cNvSpPr>
            <a:spLocks noGrp="1"/>
          </p:cNvSpPr>
          <p:nvPr>
            <p:ph type="dt" sz="half" idx="10"/>
          </p:nvPr>
        </p:nvSpPr>
        <p:spPr>
          <a:xfrm>
            <a:off x="5953123" y="6201570"/>
            <a:ext cx="1162050" cy="365125"/>
          </a:xfrm>
        </p:spPr>
        <p:txBody>
          <a:bodyPr/>
          <a:lstStyle/>
          <a:p>
            <a:fld id="{4E0DE23C-245E-C141-8256-98804BDA2B98}" type="datetime1">
              <a:rPr lang="en-US" smtClean="0"/>
              <a:t>4/21/2023</a:t>
            </a:fld>
            <a:endParaRPr lang="en-US"/>
          </a:p>
        </p:txBody>
      </p:sp>
      <p:sp>
        <p:nvSpPr>
          <p:cNvPr id="5" name="Footer Placeholder 4">
            <a:extLst>
              <a:ext uri="{FF2B5EF4-FFF2-40B4-BE49-F238E27FC236}">
                <a16:creationId xmlns:a16="http://schemas.microsoft.com/office/drawing/2014/main" id="{D16668D5-AE65-DF4D-AEFF-E3FEC07BD086}"/>
              </a:ext>
            </a:extLst>
          </p:cNvPr>
          <p:cNvSpPr>
            <a:spLocks noGrp="1"/>
          </p:cNvSpPr>
          <p:nvPr>
            <p:ph type="ftr" sz="quarter" idx="11"/>
          </p:nvPr>
        </p:nvSpPr>
        <p:spPr>
          <a:xfrm>
            <a:off x="7724774" y="6201570"/>
            <a:ext cx="2124075" cy="365125"/>
          </a:xfrm>
        </p:spPr>
        <p:txBody>
          <a:bodyPr/>
          <a:lstStyle/>
          <a:p>
            <a:endParaRPr lang="en-US"/>
          </a:p>
        </p:txBody>
      </p:sp>
      <p:sp>
        <p:nvSpPr>
          <p:cNvPr id="6" name="Slide Number Placeholder 5">
            <a:extLst>
              <a:ext uri="{FF2B5EF4-FFF2-40B4-BE49-F238E27FC236}">
                <a16:creationId xmlns:a16="http://schemas.microsoft.com/office/drawing/2014/main" id="{1A316E13-1610-B841-8E97-798B6360AC45}"/>
              </a:ext>
            </a:extLst>
          </p:cNvPr>
          <p:cNvSpPr>
            <a:spLocks noGrp="1"/>
          </p:cNvSpPr>
          <p:nvPr>
            <p:ph type="sldNum" sz="quarter" idx="12"/>
          </p:nvPr>
        </p:nvSpPr>
        <p:spPr>
          <a:xfrm>
            <a:off x="10382250" y="6201570"/>
            <a:ext cx="1428750" cy="365125"/>
          </a:xfrm>
        </p:spPr>
        <p:txBody>
          <a:bodyPr/>
          <a:lstStyle>
            <a:lvl1pPr>
              <a:defRPr sz="1400"/>
            </a:lvl1pPr>
          </a:lstStyle>
          <a:p>
            <a:fld id="{77AB7CEE-0725-2F48-941B-870F2F4CF3D2}" type="slidenum">
              <a:rPr lang="en-US" smtClean="0"/>
              <a:pPr/>
              <a:t>‹#›</a:t>
            </a:fld>
            <a:endParaRPr lang="en-US" sz="1400"/>
          </a:p>
        </p:txBody>
      </p:sp>
    </p:spTree>
    <p:extLst>
      <p:ext uri="{BB962C8B-B14F-4D97-AF65-F5344CB8AC3E}">
        <p14:creationId xmlns:p14="http://schemas.microsoft.com/office/powerpoint/2010/main" val="168211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C6E3AB-CB4F-9146-94E5-1704A880B30A}"/>
              </a:ext>
            </a:extLst>
          </p:cNvPr>
          <p:cNvPicPr>
            <a:picLocks noChangeAspect="1"/>
          </p:cNvPicPr>
          <p:nvPr userDrawn="1"/>
        </p:nvPicPr>
        <p:blipFill rotWithShape="1">
          <a:blip r:embed="rId2">
            <a:alphaModFix amt="50000"/>
          </a:blip>
          <a:srcRect l="3003" r="2929"/>
          <a:stretch/>
        </p:blipFill>
        <p:spPr>
          <a:xfrm>
            <a:off x="0" y="800100"/>
            <a:ext cx="12192000" cy="4963417"/>
          </a:xfrm>
          <a:prstGeom prst="rect">
            <a:avLst/>
          </a:prstGeom>
        </p:spPr>
      </p:pic>
      <p:sp>
        <p:nvSpPr>
          <p:cNvPr id="2" name="Title 1">
            <a:extLst>
              <a:ext uri="{FF2B5EF4-FFF2-40B4-BE49-F238E27FC236}">
                <a16:creationId xmlns:a16="http://schemas.microsoft.com/office/drawing/2014/main" id="{4F608A72-27B5-C542-9CF9-DEE148E47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6152-D80E-B842-A7DC-A3BD62A48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89AAC-05FB-5043-AA66-77944098A0B8}"/>
              </a:ext>
            </a:extLst>
          </p:cNvPr>
          <p:cNvSpPr>
            <a:spLocks noGrp="1"/>
          </p:cNvSpPr>
          <p:nvPr>
            <p:ph type="dt" sz="half" idx="10"/>
          </p:nvPr>
        </p:nvSpPr>
        <p:spPr>
          <a:xfrm>
            <a:off x="5953123" y="6201570"/>
            <a:ext cx="1162050" cy="365125"/>
          </a:xfrm>
        </p:spPr>
        <p:txBody>
          <a:bodyPr/>
          <a:lstStyle/>
          <a:p>
            <a:fld id="{4E0DE23C-245E-C141-8256-98804BDA2B98}" type="datetime1">
              <a:rPr lang="en-US" smtClean="0"/>
              <a:t>4/21/2023</a:t>
            </a:fld>
            <a:endParaRPr lang="en-US"/>
          </a:p>
        </p:txBody>
      </p:sp>
      <p:sp>
        <p:nvSpPr>
          <p:cNvPr id="5" name="Footer Placeholder 4">
            <a:extLst>
              <a:ext uri="{FF2B5EF4-FFF2-40B4-BE49-F238E27FC236}">
                <a16:creationId xmlns:a16="http://schemas.microsoft.com/office/drawing/2014/main" id="{D16668D5-AE65-DF4D-AEFF-E3FEC07BD086}"/>
              </a:ext>
            </a:extLst>
          </p:cNvPr>
          <p:cNvSpPr>
            <a:spLocks noGrp="1"/>
          </p:cNvSpPr>
          <p:nvPr>
            <p:ph type="ftr" sz="quarter" idx="11"/>
          </p:nvPr>
        </p:nvSpPr>
        <p:spPr>
          <a:xfrm>
            <a:off x="7724774" y="6201570"/>
            <a:ext cx="2124075" cy="365125"/>
          </a:xfrm>
        </p:spPr>
        <p:txBody>
          <a:bodyPr/>
          <a:lstStyle/>
          <a:p>
            <a:endParaRPr lang="en-US"/>
          </a:p>
        </p:txBody>
      </p:sp>
      <p:sp>
        <p:nvSpPr>
          <p:cNvPr id="6" name="Slide Number Placeholder 5">
            <a:extLst>
              <a:ext uri="{FF2B5EF4-FFF2-40B4-BE49-F238E27FC236}">
                <a16:creationId xmlns:a16="http://schemas.microsoft.com/office/drawing/2014/main" id="{1A316E13-1610-B841-8E97-798B6360AC45}"/>
              </a:ext>
            </a:extLst>
          </p:cNvPr>
          <p:cNvSpPr>
            <a:spLocks noGrp="1"/>
          </p:cNvSpPr>
          <p:nvPr>
            <p:ph type="sldNum" sz="quarter" idx="12"/>
          </p:nvPr>
        </p:nvSpPr>
        <p:spPr>
          <a:xfrm>
            <a:off x="10382250" y="6201570"/>
            <a:ext cx="1428750" cy="365125"/>
          </a:xfrm>
        </p:spPr>
        <p:txBody>
          <a:bodyPr/>
          <a:lstStyle>
            <a:lvl1pPr>
              <a:defRPr sz="1400"/>
            </a:lvl1pPr>
          </a:lstStyle>
          <a:p>
            <a:fld id="{77AB7CEE-0725-2F48-941B-870F2F4CF3D2}" type="slidenum">
              <a:rPr lang="en-US" smtClean="0"/>
              <a:pPr/>
              <a:t>‹#›</a:t>
            </a:fld>
            <a:endParaRPr lang="en-US" sz="1400"/>
          </a:p>
        </p:txBody>
      </p:sp>
    </p:spTree>
    <p:extLst>
      <p:ext uri="{BB962C8B-B14F-4D97-AF65-F5344CB8AC3E}">
        <p14:creationId xmlns:p14="http://schemas.microsoft.com/office/powerpoint/2010/main" val="230357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5028-C9FD-5F4E-AB19-C7AFF0D35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64574-C479-F34A-9C84-76366AF303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89623-F8D5-EC49-BFE5-81C941FE829D}"/>
              </a:ext>
            </a:extLst>
          </p:cNvPr>
          <p:cNvSpPr>
            <a:spLocks noGrp="1"/>
          </p:cNvSpPr>
          <p:nvPr>
            <p:ph type="dt" sz="half" idx="10"/>
          </p:nvPr>
        </p:nvSpPr>
        <p:spPr/>
        <p:txBody>
          <a:bodyPr/>
          <a:lstStyle/>
          <a:p>
            <a:fld id="{5054C8A5-27B0-E14B-8417-D09F1D29485A}" type="datetime1">
              <a:rPr lang="en-US" smtClean="0"/>
              <a:t>4/21/2023</a:t>
            </a:fld>
            <a:endParaRPr lang="en-US"/>
          </a:p>
        </p:txBody>
      </p:sp>
      <p:sp>
        <p:nvSpPr>
          <p:cNvPr id="5" name="Footer Placeholder 4">
            <a:extLst>
              <a:ext uri="{FF2B5EF4-FFF2-40B4-BE49-F238E27FC236}">
                <a16:creationId xmlns:a16="http://schemas.microsoft.com/office/drawing/2014/main" id="{864D1907-8AB2-0645-9488-5A7420B34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377D7-8191-B846-8E16-3DCFB9F56FEC}"/>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221131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9AAC-9553-4141-A2E0-C5D37244F0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C8B274-1B40-5745-8BE1-838743BE1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5C613-A63B-EB4E-B19F-5650BBA8A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F5BBBD-6755-6B4C-927B-BBA4BD2F9937}"/>
              </a:ext>
            </a:extLst>
          </p:cNvPr>
          <p:cNvSpPr>
            <a:spLocks noGrp="1"/>
          </p:cNvSpPr>
          <p:nvPr>
            <p:ph type="dt" sz="half" idx="10"/>
          </p:nvPr>
        </p:nvSpPr>
        <p:spPr/>
        <p:txBody>
          <a:bodyPr/>
          <a:lstStyle/>
          <a:p>
            <a:fld id="{4B4C324A-C1B5-2942-93D5-B7325BA90358}" type="datetime1">
              <a:rPr lang="en-US" smtClean="0"/>
              <a:t>4/21/2023</a:t>
            </a:fld>
            <a:endParaRPr lang="en-US"/>
          </a:p>
        </p:txBody>
      </p:sp>
      <p:sp>
        <p:nvSpPr>
          <p:cNvPr id="6" name="Footer Placeholder 5">
            <a:extLst>
              <a:ext uri="{FF2B5EF4-FFF2-40B4-BE49-F238E27FC236}">
                <a16:creationId xmlns:a16="http://schemas.microsoft.com/office/drawing/2014/main" id="{54782FFD-2980-684E-99F3-F3F186D76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922ED-7301-D54E-9624-16026461C3F9}"/>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348546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F9A3-7F7E-C240-89CF-9C64624BE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4503ED-A0BA-1C40-BF43-DFF39B550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743F34-9940-1749-806D-BA1FF014A0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7D804-AD30-1E40-9E0D-ADDE8F005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481E1-6995-784A-AB1F-CC2BF1A4C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B71F18-6208-484C-B27E-F5FB5CFB2B51}"/>
              </a:ext>
            </a:extLst>
          </p:cNvPr>
          <p:cNvSpPr>
            <a:spLocks noGrp="1"/>
          </p:cNvSpPr>
          <p:nvPr>
            <p:ph type="dt" sz="half" idx="10"/>
          </p:nvPr>
        </p:nvSpPr>
        <p:spPr/>
        <p:txBody>
          <a:bodyPr/>
          <a:lstStyle/>
          <a:p>
            <a:fld id="{7623E170-E0C5-0A49-B273-86AEE156AA12}" type="datetime1">
              <a:rPr lang="en-US" smtClean="0"/>
              <a:t>4/21/2023</a:t>
            </a:fld>
            <a:endParaRPr lang="en-US"/>
          </a:p>
        </p:txBody>
      </p:sp>
      <p:sp>
        <p:nvSpPr>
          <p:cNvPr id="8" name="Footer Placeholder 7">
            <a:extLst>
              <a:ext uri="{FF2B5EF4-FFF2-40B4-BE49-F238E27FC236}">
                <a16:creationId xmlns:a16="http://schemas.microsoft.com/office/drawing/2014/main" id="{17116BB7-99F9-6846-8D27-EDCE61D43D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599D5F-32FE-9440-8A4E-300B29B90FA9}"/>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111217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58B8-BA6D-0A43-875C-690EE9B06F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B4701B-D170-FA49-ABBF-E93C95307682}"/>
              </a:ext>
            </a:extLst>
          </p:cNvPr>
          <p:cNvSpPr>
            <a:spLocks noGrp="1"/>
          </p:cNvSpPr>
          <p:nvPr>
            <p:ph type="dt" sz="half" idx="10"/>
          </p:nvPr>
        </p:nvSpPr>
        <p:spPr/>
        <p:txBody>
          <a:bodyPr/>
          <a:lstStyle/>
          <a:p>
            <a:fld id="{D403C48C-854F-DA40-8DAE-29438C4E15DD}" type="datetime1">
              <a:rPr lang="en-US" smtClean="0"/>
              <a:t>4/21/2023</a:t>
            </a:fld>
            <a:endParaRPr lang="en-US"/>
          </a:p>
        </p:txBody>
      </p:sp>
      <p:sp>
        <p:nvSpPr>
          <p:cNvPr id="4" name="Footer Placeholder 3">
            <a:extLst>
              <a:ext uri="{FF2B5EF4-FFF2-40B4-BE49-F238E27FC236}">
                <a16:creationId xmlns:a16="http://schemas.microsoft.com/office/drawing/2014/main" id="{40E225E1-A309-4A42-9345-C483778B50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0BFB0-42FB-E942-9EAF-AD812B2B367E}"/>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88652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81497-2DBD-414F-9A33-1D597DA9EA1A}"/>
              </a:ext>
            </a:extLst>
          </p:cNvPr>
          <p:cNvSpPr>
            <a:spLocks noGrp="1"/>
          </p:cNvSpPr>
          <p:nvPr>
            <p:ph type="dt" sz="half" idx="10"/>
          </p:nvPr>
        </p:nvSpPr>
        <p:spPr/>
        <p:txBody>
          <a:bodyPr/>
          <a:lstStyle/>
          <a:p>
            <a:fld id="{F4E261F3-0CBD-9E47-96A0-04D216C143DC}" type="datetime1">
              <a:rPr lang="en-US" smtClean="0"/>
              <a:t>4/21/2023</a:t>
            </a:fld>
            <a:endParaRPr lang="en-US"/>
          </a:p>
        </p:txBody>
      </p:sp>
      <p:sp>
        <p:nvSpPr>
          <p:cNvPr id="3" name="Footer Placeholder 2">
            <a:extLst>
              <a:ext uri="{FF2B5EF4-FFF2-40B4-BE49-F238E27FC236}">
                <a16:creationId xmlns:a16="http://schemas.microsoft.com/office/drawing/2014/main" id="{57290A7B-4C62-3C4B-A546-9C8DBAF767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0CD7F5-4FF3-A244-AB26-CCF1FA6D41A3}"/>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269125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9026-C37B-2B46-8E43-6FA1CC894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FA52D-3F75-FA40-B3DF-99FDDE89B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0F2E1-4465-E64E-AF63-4BEE91C38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77D5E-1DAE-ED48-9101-D565191F4ACC}"/>
              </a:ext>
            </a:extLst>
          </p:cNvPr>
          <p:cNvSpPr>
            <a:spLocks noGrp="1"/>
          </p:cNvSpPr>
          <p:nvPr>
            <p:ph type="dt" sz="half" idx="10"/>
          </p:nvPr>
        </p:nvSpPr>
        <p:spPr/>
        <p:txBody>
          <a:bodyPr/>
          <a:lstStyle/>
          <a:p>
            <a:fld id="{1498B211-6278-1141-BD4C-1AD16154AA73}" type="datetime1">
              <a:rPr lang="en-US" smtClean="0"/>
              <a:t>4/21/2023</a:t>
            </a:fld>
            <a:endParaRPr lang="en-US"/>
          </a:p>
        </p:txBody>
      </p:sp>
      <p:sp>
        <p:nvSpPr>
          <p:cNvPr id="6" name="Footer Placeholder 5">
            <a:extLst>
              <a:ext uri="{FF2B5EF4-FFF2-40B4-BE49-F238E27FC236}">
                <a16:creationId xmlns:a16="http://schemas.microsoft.com/office/drawing/2014/main" id="{58D106B1-4A65-BF43-BA98-D425589A2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6D9A1-5799-9244-905F-64F749CA7703}"/>
              </a:ext>
            </a:extLst>
          </p:cNvPr>
          <p:cNvSpPr>
            <a:spLocks noGrp="1"/>
          </p:cNvSpPr>
          <p:nvPr>
            <p:ph type="sldNum" sz="quarter" idx="12"/>
          </p:nvPr>
        </p:nvSpPr>
        <p:spPr/>
        <p:txBody>
          <a:bodyPr/>
          <a:lstStyle/>
          <a:p>
            <a:fld id="{77AB7CEE-0725-2F48-941B-870F2F4CF3D2}" type="slidenum">
              <a:rPr lang="en-US" smtClean="0"/>
              <a:t>‹#›</a:t>
            </a:fld>
            <a:endParaRPr lang="en-US"/>
          </a:p>
        </p:txBody>
      </p:sp>
    </p:spTree>
    <p:extLst>
      <p:ext uri="{BB962C8B-B14F-4D97-AF65-F5344CB8AC3E}">
        <p14:creationId xmlns:p14="http://schemas.microsoft.com/office/powerpoint/2010/main" val="401183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7F49EF-9D68-A142-BCD0-F9F6CFA715C0}"/>
              </a:ext>
            </a:extLst>
          </p:cNvPr>
          <p:cNvPicPr>
            <a:picLocks noChangeAspect="1"/>
          </p:cNvPicPr>
          <p:nvPr userDrawn="1"/>
        </p:nvPicPr>
        <p:blipFill>
          <a:blip r:embed="rId14"/>
          <a:stretch>
            <a:fillRect/>
          </a:stretch>
        </p:blipFill>
        <p:spPr>
          <a:xfrm>
            <a:off x="6350" y="5588000"/>
            <a:ext cx="12179300" cy="1270000"/>
          </a:xfrm>
          <a:prstGeom prst="rect">
            <a:avLst/>
          </a:prstGeom>
        </p:spPr>
      </p:pic>
      <p:sp>
        <p:nvSpPr>
          <p:cNvPr id="2" name="Title Placeholder 1">
            <a:extLst>
              <a:ext uri="{FF2B5EF4-FFF2-40B4-BE49-F238E27FC236}">
                <a16:creationId xmlns:a16="http://schemas.microsoft.com/office/drawing/2014/main" id="{84A747F5-8801-1E41-BD83-068D15ACED8A}"/>
              </a:ext>
            </a:extLst>
          </p:cNvPr>
          <p:cNvSpPr>
            <a:spLocks noGrp="1"/>
          </p:cNvSpPr>
          <p:nvPr>
            <p:ph type="title"/>
          </p:nvPr>
        </p:nvSpPr>
        <p:spPr>
          <a:xfrm>
            <a:off x="371475" y="291305"/>
            <a:ext cx="11439525" cy="7794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9AE3C-4637-7B4B-9F39-D09B76E6AE76}"/>
              </a:ext>
            </a:extLst>
          </p:cNvPr>
          <p:cNvSpPr>
            <a:spLocks noGrp="1"/>
          </p:cNvSpPr>
          <p:nvPr>
            <p:ph type="body" idx="1"/>
          </p:nvPr>
        </p:nvSpPr>
        <p:spPr>
          <a:xfrm>
            <a:off x="371475" y="1119980"/>
            <a:ext cx="114395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498EC-EF9E-6947-805E-0EE12EA5DC96}"/>
              </a:ext>
            </a:extLst>
          </p:cNvPr>
          <p:cNvSpPr>
            <a:spLocks noGrp="1"/>
          </p:cNvSpPr>
          <p:nvPr>
            <p:ph type="dt" sz="half" idx="2"/>
          </p:nvPr>
        </p:nvSpPr>
        <p:spPr>
          <a:xfrm>
            <a:off x="5953123" y="6356350"/>
            <a:ext cx="11620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1D3D5-1BE0-FD48-813F-C11730398136}" type="datetime1">
              <a:rPr lang="en-US" smtClean="0"/>
              <a:t>4/21/2023</a:t>
            </a:fld>
            <a:endParaRPr lang="en-US"/>
          </a:p>
        </p:txBody>
      </p:sp>
      <p:sp>
        <p:nvSpPr>
          <p:cNvPr id="5" name="Footer Placeholder 4">
            <a:extLst>
              <a:ext uri="{FF2B5EF4-FFF2-40B4-BE49-F238E27FC236}">
                <a16:creationId xmlns:a16="http://schemas.microsoft.com/office/drawing/2014/main" id="{9ED0BF39-D706-8043-AE6E-A3302120712E}"/>
              </a:ext>
            </a:extLst>
          </p:cNvPr>
          <p:cNvSpPr>
            <a:spLocks noGrp="1"/>
          </p:cNvSpPr>
          <p:nvPr>
            <p:ph type="ftr" sz="quarter" idx="3"/>
          </p:nvPr>
        </p:nvSpPr>
        <p:spPr>
          <a:xfrm>
            <a:off x="7724774" y="6356350"/>
            <a:ext cx="21240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5936B1-B261-E542-9464-A286C405D086}"/>
              </a:ext>
            </a:extLst>
          </p:cNvPr>
          <p:cNvSpPr>
            <a:spLocks noGrp="1"/>
          </p:cNvSpPr>
          <p:nvPr>
            <p:ph type="sldNum" sz="quarter" idx="4"/>
          </p:nvPr>
        </p:nvSpPr>
        <p:spPr>
          <a:xfrm>
            <a:off x="10382250" y="6356350"/>
            <a:ext cx="1428750" cy="365125"/>
          </a:xfrm>
          <a:prstGeom prst="rect">
            <a:avLst/>
          </a:prstGeom>
        </p:spPr>
        <p:txBody>
          <a:bodyPr vert="horz" lIns="91440" tIns="45720" rIns="91440" bIns="45720" rtlCol="0" anchor="ctr"/>
          <a:lstStyle>
            <a:lvl1pPr algn="r">
              <a:defRPr sz="1200" b="1">
                <a:solidFill>
                  <a:schemeClr val="bg1"/>
                </a:solidFill>
              </a:defRPr>
            </a:lvl1pPr>
          </a:lstStyle>
          <a:p>
            <a:fld id="{77AB7CEE-0725-2F48-941B-870F2F4CF3D2}" type="slidenum">
              <a:rPr lang="en-US" smtClean="0"/>
              <a:pPr/>
              <a:t>‹#›</a:t>
            </a:fld>
            <a:endParaRPr lang="en-US" b="1"/>
          </a:p>
        </p:txBody>
      </p:sp>
      <p:pic>
        <p:nvPicPr>
          <p:cNvPr id="10" name="Picture 9">
            <a:extLst>
              <a:ext uri="{FF2B5EF4-FFF2-40B4-BE49-F238E27FC236}">
                <a16:creationId xmlns:a16="http://schemas.microsoft.com/office/drawing/2014/main" id="{EBB600F4-8ED0-8A41-9022-AFE5265333FD}"/>
              </a:ext>
            </a:extLst>
          </p:cNvPr>
          <p:cNvPicPr>
            <a:picLocks noChangeAspect="1"/>
          </p:cNvPicPr>
          <p:nvPr userDrawn="1"/>
        </p:nvPicPr>
        <p:blipFill>
          <a:blip r:embed="rId15"/>
          <a:stretch>
            <a:fillRect/>
          </a:stretch>
        </p:blipFill>
        <p:spPr>
          <a:xfrm>
            <a:off x="342901" y="6019670"/>
            <a:ext cx="1428751" cy="578107"/>
          </a:xfrm>
          <a:prstGeom prst="rect">
            <a:avLst/>
          </a:prstGeom>
        </p:spPr>
      </p:pic>
    </p:spTree>
    <p:extLst>
      <p:ext uri="{BB962C8B-B14F-4D97-AF65-F5344CB8AC3E}">
        <p14:creationId xmlns:p14="http://schemas.microsoft.com/office/powerpoint/2010/main" val="925485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3200" b="1"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itchFamily="2" charset="2"/>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Courier New" panose="02070309020205020404" pitchFamily="49" charset="0"/>
        <a:buChar char="o"/>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System Font Regular"/>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ystem Font Regular"/>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epilepsyallianceamerica.org/seizure-first-aid-training-for-school-personnel-your-way/" TargetMode="External"/><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4.png"/><Relationship Id="rId3" Type="http://schemas.openxmlformats.org/officeDocument/2006/relationships/hyperlink" Target="https://www.epilepsyallianceamerica.org/managing-epilepsy-well-network-mew/" TargetMode="External"/><Relationship Id="rId21" Type="http://schemas.openxmlformats.org/officeDocument/2006/relationships/image" Target="../media/image33.png"/><Relationship Id="rId7" Type="http://schemas.openxmlformats.org/officeDocument/2006/relationships/hyperlink" Target="https://www.epilepsyallianceamerica.org/seizure-movement-monitor-assistance/" TargetMode="External"/><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hyperlink" Target="https://www.epilepsyallianceamerica.org/managing-epilepsy-well-network-mew/hobscotch/" TargetMode="Externa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epilepsyallianceamerica.org/special-education-advocacy/" TargetMode="External"/><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hyperlink" Target="https://www.epilepsyallianceamerica.org/support-groups/" TargetMode="External"/><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hyperlink" Target="https://www.epilepsyallianceamerica.org/membership/members/" TargetMode="External"/><Relationship Id="rId9" Type="http://schemas.openxmlformats.org/officeDocument/2006/relationships/hyperlink" Target="https://www.epilepsyallianceamerica.org/camp-programs/" TargetMode="External"/><Relationship Id="rId14" Type="http://schemas.openxmlformats.org/officeDocument/2006/relationships/image" Target="../media/image26.png"/><Relationship Id="rId22"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pilepsyallianceamerica.org/"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png"/><Relationship Id="rId4" Type="http://schemas.openxmlformats.org/officeDocument/2006/relationships/hyperlink" Target="https://www.epilepsyallianceamerica.org/rescue-medication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Lisa.Gallipoli@EpilepsyAllianceAmerica.or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E_3B7580A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www.epilepsyallianceamerica.org/seizure-first-aid-training-for-school-personnel-your-way/" TargetMode="External"/><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4.png"/><Relationship Id="rId3" Type="http://schemas.openxmlformats.org/officeDocument/2006/relationships/hyperlink" Target="https://www.epilepsyallianceamerica.org/managing-epilepsy-well-network-mew/" TargetMode="External"/><Relationship Id="rId21" Type="http://schemas.openxmlformats.org/officeDocument/2006/relationships/image" Target="../media/image33.png"/><Relationship Id="rId7" Type="http://schemas.openxmlformats.org/officeDocument/2006/relationships/hyperlink" Target="https://www.epilepsyallianceamerica.org/seizure-movement-monitor-assistance/" TargetMode="External"/><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hyperlink" Target="https://www.epilepsyallianceamerica.org/managing-epilepsy-well-network-mew/hobscotch/" TargetMode="Externa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epilepsyallianceamerica.org/special-education-advocacy/" TargetMode="External"/><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hyperlink" Target="https://www.epilepsyallianceamerica.org/support-groups/" TargetMode="External"/><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hyperlink" Target="https://www.epilepsyallianceamerica.org/membership/members/" TargetMode="External"/><Relationship Id="rId9" Type="http://schemas.openxmlformats.org/officeDocument/2006/relationships/hyperlink" Target="https://www.epilepsyallianceamerica.org/camp-programs/" TargetMode="External"/><Relationship Id="rId14" Type="http://schemas.openxmlformats.org/officeDocument/2006/relationships/image" Target="../media/image26.png"/><Relationship Id="rId2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47B5B8-1418-4DFE-9AE7-5C789D0CC037}"/>
              </a:ext>
            </a:extLst>
          </p:cNvPr>
          <p:cNvSpPr>
            <a:spLocks noGrp="1"/>
          </p:cNvSpPr>
          <p:nvPr>
            <p:ph type="subTitle" idx="1"/>
          </p:nvPr>
        </p:nvSpPr>
        <p:spPr/>
        <p:txBody>
          <a:bodyPr/>
          <a:lstStyle/>
          <a:p>
            <a:pPr marL="0" indent="0">
              <a:buNone/>
            </a:pPr>
            <a:endParaRPr lang="en-US"/>
          </a:p>
          <a:p>
            <a:pPr marL="0" indent="0">
              <a:buNone/>
            </a:pPr>
            <a:endParaRPr lang="en-US"/>
          </a:p>
          <a:p>
            <a:endParaRPr lang="en-US"/>
          </a:p>
        </p:txBody>
      </p:sp>
      <p:sp>
        <p:nvSpPr>
          <p:cNvPr id="13" name="Rectangle 12">
            <a:extLst>
              <a:ext uri="{FF2B5EF4-FFF2-40B4-BE49-F238E27FC236}">
                <a16:creationId xmlns:a16="http://schemas.microsoft.com/office/drawing/2014/main" id="{A0A060C3-D010-BE7B-9E71-9DBE840A4BE7}"/>
              </a:ext>
            </a:extLst>
          </p:cNvPr>
          <p:cNvSpPr/>
          <p:nvPr/>
        </p:nvSpPr>
        <p:spPr>
          <a:xfrm>
            <a:off x="0" y="5907640"/>
            <a:ext cx="698643" cy="9503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9493BC-02FB-D657-9BC8-B2283BB75E70}"/>
              </a:ext>
            </a:extLst>
          </p:cNvPr>
          <p:cNvPicPr>
            <a:picLocks noChangeAspect="1"/>
          </p:cNvPicPr>
          <p:nvPr/>
        </p:nvPicPr>
        <p:blipFill>
          <a:blip r:embed="rId2"/>
          <a:stretch>
            <a:fillRect/>
          </a:stretch>
        </p:blipFill>
        <p:spPr>
          <a:xfrm>
            <a:off x="1" y="5353131"/>
            <a:ext cx="12212548" cy="1504869"/>
          </a:xfrm>
          <a:prstGeom prst="rect">
            <a:avLst/>
          </a:prstGeom>
        </p:spPr>
      </p:pic>
      <p:pic>
        <p:nvPicPr>
          <p:cNvPr id="2" name="Picture 3" descr="Diagram&#10;&#10;Description automatically generated">
            <a:extLst>
              <a:ext uri="{FF2B5EF4-FFF2-40B4-BE49-F238E27FC236}">
                <a16:creationId xmlns:a16="http://schemas.microsoft.com/office/drawing/2014/main" id="{983AE8AC-902C-F0E9-C081-870437835F8F}"/>
              </a:ext>
            </a:extLst>
          </p:cNvPr>
          <p:cNvPicPr>
            <a:picLocks noChangeAspect="1"/>
          </p:cNvPicPr>
          <p:nvPr/>
        </p:nvPicPr>
        <p:blipFill>
          <a:blip r:embed="rId3"/>
          <a:stretch>
            <a:fillRect/>
          </a:stretch>
        </p:blipFill>
        <p:spPr>
          <a:xfrm>
            <a:off x="1130061" y="324555"/>
            <a:ext cx="9946257" cy="5159344"/>
          </a:xfrm>
          <a:prstGeom prst="rect">
            <a:avLst/>
          </a:prstGeom>
        </p:spPr>
      </p:pic>
    </p:spTree>
    <p:extLst>
      <p:ext uri="{BB962C8B-B14F-4D97-AF65-F5344CB8AC3E}">
        <p14:creationId xmlns:p14="http://schemas.microsoft.com/office/powerpoint/2010/main" val="204904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8772-AFA8-4430-B208-DEF979E1BF22}"/>
              </a:ext>
            </a:extLst>
          </p:cNvPr>
          <p:cNvSpPr>
            <a:spLocks noGrp="1"/>
          </p:cNvSpPr>
          <p:nvPr>
            <p:ph type="title"/>
          </p:nvPr>
        </p:nvSpPr>
        <p:spPr/>
        <p:txBody>
          <a:bodyPr/>
          <a:lstStyle/>
          <a:p>
            <a:r>
              <a:rPr lang="en-US"/>
              <a:t>Our Programs and Services – </a:t>
            </a:r>
            <a:r>
              <a:rPr lang="en-US">
                <a:solidFill>
                  <a:schemeClr val="bg1">
                    <a:lumMod val="65000"/>
                  </a:schemeClr>
                </a:solidFill>
              </a:rPr>
              <a:t>Real-Time Epilepsy Help </a:t>
            </a:r>
          </a:p>
        </p:txBody>
      </p:sp>
      <p:sp>
        <p:nvSpPr>
          <p:cNvPr id="4" name="Slide Number Placeholder 3">
            <a:extLst>
              <a:ext uri="{FF2B5EF4-FFF2-40B4-BE49-F238E27FC236}">
                <a16:creationId xmlns:a16="http://schemas.microsoft.com/office/drawing/2014/main" id="{058528DA-88F9-4675-A45A-57120FDA6ACB}"/>
              </a:ext>
            </a:extLst>
          </p:cNvPr>
          <p:cNvSpPr>
            <a:spLocks noGrp="1"/>
          </p:cNvSpPr>
          <p:nvPr>
            <p:ph type="sldNum" sz="quarter" idx="12"/>
          </p:nvPr>
        </p:nvSpPr>
        <p:spPr/>
        <p:txBody>
          <a:bodyPr/>
          <a:lstStyle/>
          <a:p>
            <a:fld id="{77AB7CEE-0725-2F48-941B-870F2F4CF3D2}" type="slidenum">
              <a:rPr lang="en-US" smtClean="0"/>
              <a:pPr/>
              <a:t>10</a:t>
            </a:fld>
            <a:endParaRPr lang="en-US" sz="1400"/>
          </a:p>
        </p:txBody>
      </p:sp>
      <p:sp>
        <p:nvSpPr>
          <p:cNvPr id="7" name="TextBox 6">
            <a:extLst>
              <a:ext uri="{FF2B5EF4-FFF2-40B4-BE49-F238E27FC236}">
                <a16:creationId xmlns:a16="http://schemas.microsoft.com/office/drawing/2014/main" id="{11E3413F-4852-657C-763B-448AA749EA56}"/>
              </a:ext>
            </a:extLst>
          </p:cNvPr>
          <p:cNvSpPr txBox="1"/>
          <p:nvPr/>
        </p:nvSpPr>
        <p:spPr>
          <a:xfrm>
            <a:off x="1112617" y="992354"/>
            <a:ext cx="3191588" cy="4893647"/>
          </a:xfrm>
          <a:prstGeom prst="rect">
            <a:avLst/>
          </a:prstGeom>
          <a:noFill/>
        </p:spPr>
        <p:txBody>
          <a:bodyPr wrap="square" rtlCol="0">
            <a:spAutoFit/>
          </a:bodyPr>
          <a:lstStyle/>
          <a:p>
            <a:pPr algn="l"/>
            <a:r>
              <a:rPr lang="en-US" sz="1300" b="1" i="0" u="none" strike="noStrike">
                <a:solidFill>
                  <a:schemeClr val="accent2"/>
                </a:solidFill>
                <a:effectLst/>
                <a:hlinkClick r:id="rId2">
                  <a:extLst>
                    <a:ext uri="{A12FA001-AC4F-418D-AE19-62706E023703}">
                      <ahyp:hlinkClr xmlns:ahyp="http://schemas.microsoft.com/office/drawing/2018/hyperlinkcolor" val="tx"/>
                    </a:ext>
                  </a:extLst>
                </a:hlinkClick>
              </a:rPr>
              <a:t>HOBSCOTCH</a:t>
            </a:r>
            <a:endParaRPr lang="en-US" sz="1300" b="1" i="0">
              <a:solidFill>
                <a:schemeClr val="accent2"/>
              </a:solidFill>
              <a:effectLst/>
            </a:endParaRPr>
          </a:p>
          <a:p>
            <a:pPr algn="l"/>
            <a:r>
              <a:rPr lang="en-US" sz="1300" b="0" i="0">
                <a:solidFill>
                  <a:srgbClr val="565656"/>
                </a:solidFill>
                <a:effectLst/>
              </a:rPr>
              <a:t>One-on-one cognitive coaching</a:t>
            </a:r>
          </a:p>
          <a:p>
            <a:pPr algn="l"/>
            <a:r>
              <a:rPr lang="en-US" sz="1300" b="1" i="0" u="none" strike="noStrike">
                <a:solidFill>
                  <a:schemeClr val="accent2"/>
                </a:solidFill>
                <a:effectLst/>
                <a:hlinkClick r:id="rId3">
                  <a:extLst>
                    <a:ext uri="{A12FA001-AC4F-418D-AE19-62706E023703}">
                      <ahyp:hlinkClr xmlns:ahyp="http://schemas.microsoft.com/office/drawing/2018/hyperlinkcolor" val="tx"/>
                    </a:ext>
                  </a:extLst>
                </a:hlinkClick>
              </a:rPr>
              <a:t>Managing Epilepsy Well</a:t>
            </a:r>
            <a:endParaRPr lang="en-US" sz="1300" b="1" i="0">
              <a:solidFill>
                <a:schemeClr val="accent2"/>
              </a:solidFill>
              <a:effectLst/>
            </a:endParaRPr>
          </a:p>
          <a:p>
            <a:pPr algn="l"/>
            <a:r>
              <a:rPr lang="en-US" sz="1300" b="0" i="0">
                <a:solidFill>
                  <a:srgbClr val="565656"/>
                </a:solidFill>
                <a:effectLst/>
              </a:rPr>
              <a:t>High-quality research across a network of universities, collaborating with community stakeholders to implement activities and disseminate research findings.</a:t>
            </a:r>
          </a:p>
          <a:p>
            <a:pPr algn="l"/>
            <a:r>
              <a:rPr lang="en-US" sz="1300" b="1" i="0" u="none" strike="noStrike">
                <a:solidFill>
                  <a:schemeClr val="accent2"/>
                </a:solidFill>
                <a:effectLst/>
                <a:hlinkClick r:id="rId4">
                  <a:extLst>
                    <a:ext uri="{A12FA001-AC4F-418D-AE19-62706E023703}">
                      <ahyp:hlinkClr xmlns:ahyp="http://schemas.microsoft.com/office/drawing/2018/hyperlinkcolor" val="tx"/>
                    </a:ext>
                  </a:extLst>
                </a:hlinkClick>
              </a:rPr>
              <a:t>Telephone Support</a:t>
            </a:r>
            <a:endParaRPr lang="en-US" sz="1300" b="1" i="0">
              <a:solidFill>
                <a:schemeClr val="accent2"/>
              </a:solidFill>
              <a:effectLst/>
            </a:endParaRPr>
          </a:p>
          <a:p>
            <a:pPr algn="l"/>
            <a:r>
              <a:rPr lang="en-US" sz="1300" b="0" i="0">
                <a:solidFill>
                  <a:srgbClr val="565656"/>
                </a:solidFill>
                <a:effectLst/>
              </a:rPr>
              <a:t>We can talk through programs, services, and community resources that might be right for you.</a:t>
            </a:r>
          </a:p>
          <a:p>
            <a:pPr algn="l"/>
            <a:r>
              <a:rPr lang="en-US" sz="1300" b="1" i="0" u="none" strike="noStrike">
                <a:solidFill>
                  <a:schemeClr val="accent2"/>
                </a:solidFill>
                <a:effectLst/>
                <a:hlinkClick r:id="rId5">
                  <a:extLst>
                    <a:ext uri="{A12FA001-AC4F-418D-AE19-62706E023703}">
                      <ahyp:hlinkClr xmlns:ahyp="http://schemas.microsoft.com/office/drawing/2018/hyperlinkcolor" val="tx"/>
                    </a:ext>
                  </a:extLst>
                </a:hlinkClick>
              </a:rPr>
              <a:t>Support Groups</a:t>
            </a:r>
            <a:endParaRPr lang="en-US" sz="1300" b="1" i="0">
              <a:solidFill>
                <a:schemeClr val="accent2"/>
              </a:solidFill>
              <a:effectLst/>
            </a:endParaRPr>
          </a:p>
          <a:p>
            <a:pPr algn="l"/>
            <a:r>
              <a:rPr lang="en-US" sz="1300" b="0" i="0">
                <a:solidFill>
                  <a:srgbClr val="565656"/>
                </a:solidFill>
                <a:effectLst/>
              </a:rPr>
              <a:t>For children, teens, adults, and parents impacted by epilepsy. These groups meet locally, as well as online.</a:t>
            </a:r>
          </a:p>
          <a:p>
            <a:pPr algn="l"/>
            <a:r>
              <a:rPr lang="en-US" sz="1300" b="1" i="0" u="none" strike="noStrike">
                <a:solidFill>
                  <a:schemeClr val="accent2"/>
                </a:solidFill>
                <a:effectLst/>
                <a:hlinkClick r:id="rId6">
                  <a:extLst>
                    <a:ext uri="{A12FA001-AC4F-418D-AE19-62706E023703}">
                      <ahyp:hlinkClr xmlns:ahyp="http://schemas.microsoft.com/office/drawing/2018/hyperlinkcolor" val="tx"/>
                    </a:ext>
                  </a:extLst>
                </a:hlinkClick>
              </a:rPr>
              <a:t>Special Education Advocacy</a:t>
            </a:r>
            <a:endParaRPr lang="en-US" sz="1300" b="1" i="0">
              <a:solidFill>
                <a:schemeClr val="accent2"/>
              </a:solidFill>
              <a:effectLst/>
            </a:endParaRPr>
          </a:p>
          <a:p>
            <a:pPr algn="l"/>
            <a:r>
              <a:rPr lang="en-US" sz="1300" b="0" i="0">
                <a:solidFill>
                  <a:srgbClr val="565656"/>
                </a:solidFill>
                <a:effectLst/>
              </a:rPr>
              <a:t>Learn about the rights of children with epilepsy in school; Assistance with special education services  (Seizure Action Plans, 504 Plans, and Individualized Education Plans)</a:t>
            </a:r>
          </a:p>
          <a:p>
            <a:pPr algn="l"/>
            <a:r>
              <a:rPr lang="en-US" sz="1300" b="1" i="0" u="none" strike="noStrike">
                <a:solidFill>
                  <a:schemeClr val="accent2"/>
                </a:solidFill>
                <a:effectLst/>
                <a:hlinkClick r:id="rId7">
                  <a:extLst>
                    <a:ext uri="{A12FA001-AC4F-418D-AE19-62706E023703}">
                      <ahyp:hlinkClr xmlns:ahyp="http://schemas.microsoft.com/office/drawing/2018/hyperlinkcolor" val="tx"/>
                    </a:ext>
                  </a:extLst>
                </a:hlinkClick>
              </a:rPr>
              <a:t>Seizure Movement Monitor Assistance</a:t>
            </a:r>
            <a:endParaRPr lang="en-US" sz="1300" b="1" i="0">
              <a:solidFill>
                <a:schemeClr val="accent2"/>
              </a:solidFill>
              <a:effectLst/>
            </a:endParaRPr>
          </a:p>
          <a:p>
            <a:pPr algn="l"/>
            <a:r>
              <a:rPr lang="en-US" sz="1300" b="0" i="0">
                <a:solidFill>
                  <a:srgbClr val="565656"/>
                </a:solidFill>
                <a:effectLst/>
              </a:rPr>
              <a:t>We can connect you with resources that may be able to provide a monitor for free.</a:t>
            </a:r>
          </a:p>
        </p:txBody>
      </p:sp>
      <p:sp>
        <p:nvSpPr>
          <p:cNvPr id="8" name="TextBox 7">
            <a:extLst>
              <a:ext uri="{FF2B5EF4-FFF2-40B4-BE49-F238E27FC236}">
                <a16:creationId xmlns:a16="http://schemas.microsoft.com/office/drawing/2014/main" id="{A04FB572-7A5C-4FA0-A7CE-7850308228A0}"/>
              </a:ext>
            </a:extLst>
          </p:cNvPr>
          <p:cNvSpPr txBox="1"/>
          <p:nvPr/>
        </p:nvSpPr>
        <p:spPr>
          <a:xfrm>
            <a:off x="4806713" y="964890"/>
            <a:ext cx="4087331" cy="4893647"/>
          </a:xfrm>
          <a:prstGeom prst="rect">
            <a:avLst/>
          </a:prstGeom>
          <a:noFill/>
        </p:spPr>
        <p:txBody>
          <a:bodyPr wrap="square" rtlCol="0">
            <a:spAutoFit/>
          </a:bodyPr>
          <a:lstStyle/>
          <a:p>
            <a:pPr algn="l"/>
            <a:r>
              <a:rPr lang="en-US" sz="1300" b="1" i="0" u="none" strike="noStrike">
                <a:solidFill>
                  <a:schemeClr val="accent2"/>
                </a:solidFill>
                <a:effectLst/>
                <a:hlinkClick r:id="rId8">
                  <a:extLst>
                    <a:ext uri="{A12FA001-AC4F-418D-AE19-62706E023703}">
                      <ahyp:hlinkClr xmlns:ahyp="http://schemas.microsoft.com/office/drawing/2018/hyperlinkcolor" val="tx"/>
                    </a:ext>
                  </a:extLst>
                </a:hlinkClick>
              </a:rPr>
              <a:t>Seizure First Aid Training</a:t>
            </a:r>
            <a:endParaRPr lang="en-US" sz="1300" b="1" i="0">
              <a:solidFill>
                <a:schemeClr val="accent2"/>
              </a:solidFill>
              <a:effectLst/>
            </a:endParaRPr>
          </a:p>
          <a:p>
            <a:pPr algn="l"/>
            <a:r>
              <a:rPr lang="en-US" sz="1300" b="0" i="0">
                <a:solidFill>
                  <a:srgbClr val="565656"/>
                </a:solidFill>
                <a:effectLst/>
              </a:rPr>
              <a:t>We train school staff, including nurses, teachers, and support staff, and students of all ages how to recognize and respond to seizures. We also provide training for first responders and other community organizations.</a:t>
            </a:r>
          </a:p>
          <a:p>
            <a:pPr algn="l"/>
            <a:r>
              <a:rPr lang="en-US" sz="1300" b="1" i="0" u="sng">
                <a:solidFill>
                  <a:schemeClr val="accent2"/>
                </a:solidFill>
                <a:effectLst/>
              </a:rPr>
              <a:t>Residential Services</a:t>
            </a:r>
          </a:p>
          <a:p>
            <a:pPr algn="l"/>
            <a:r>
              <a:rPr lang="en-US" sz="1300" b="0" i="0">
                <a:solidFill>
                  <a:srgbClr val="565656"/>
                </a:solidFill>
                <a:effectLst/>
              </a:rPr>
              <a:t>We provide a safe home for some individuals who are severely impacted by epilepsy and other coexisting conditions.</a:t>
            </a:r>
          </a:p>
          <a:p>
            <a:pPr algn="l"/>
            <a:r>
              <a:rPr lang="en-US" sz="1300" b="1" i="0" u="sng">
                <a:solidFill>
                  <a:schemeClr val="accent2"/>
                </a:solidFill>
                <a:effectLst/>
              </a:rPr>
              <a:t>Networking/Social Events</a:t>
            </a:r>
          </a:p>
          <a:p>
            <a:pPr algn="l"/>
            <a:r>
              <a:rPr lang="en-US" sz="1300" b="0" i="0">
                <a:solidFill>
                  <a:srgbClr val="565656"/>
                </a:solidFill>
                <a:effectLst/>
              </a:rPr>
              <a:t>We host networking groups and social events for people of all ages, providing opportunities for those impacted by epilepsy to meet others who are confronting similar challenges.</a:t>
            </a:r>
          </a:p>
          <a:p>
            <a:pPr algn="l"/>
            <a:r>
              <a:rPr lang="en-US" sz="1300" b="1" i="0" u="sng">
                <a:solidFill>
                  <a:schemeClr val="accent2"/>
                </a:solidFill>
                <a:effectLst/>
              </a:rPr>
              <a:t>Medication Assistance</a:t>
            </a:r>
          </a:p>
          <a:p>
            <a:pPr algn="l"/>
            <a:r>
              <a:rPr lang="en-US" sz="1300" b="0" i="0">
                <a:solidFill>
                  <a:srgbClr val="565656"/>
                </a:solidFill>
                <a:effectLst/>
              </a:rPr>
              <a:t>We provide medication assistance for individuals and families who cannot afford their anti-seizure medications.</a:t>
            </a:r>
          </a:p>
          <a:p>
            <a:pPr algn="l"/>
            <a:r>
              <a:rPr lang="en-US" sz="1300" b="1" i="0" u="sng">
                <a:solidFill>
                  <a:schemeClr val="accent2"/>
                </a:solidFill>
                <a:effectLst/>
              </a:rPr>
              <a:t>Legislative Advocacy</a:t>
            </a:r>
          </a:p>
          <a:p>
            <a:pPr algn="l"/>
            <a:r>
              <a:rPr lang="en-US" sz="1300" b="0" i="0">
                <a:solidFill>
                  <a:srgbClr val="565656"/>
                </a:solidFill>
                <a:effectLst/>
              </a:rPr>
              <a:t>We can help you make sure your voice and your story are heard, by connecting you with your local legislators.</a:t>
            </a:r>
          </a:p>
          <a:p>
            <a:pPr algn="l"/>
            <a:r>
              <a:rPr lang="en-US" sz="1300" b="1" i="0" u="sng">
                <a:solidFill>
                  <a:schemeClr val="accent2"/>
                </a:solidFill>
                <a:effectLst/>
              </a:rPr>
              <a:t>Information and Referrals</a:t>
            </a:r>
          </a:p>
          <a:p>
            <a:pPr algn="l"/>
            <a:r>
              <a:rPr lang="en-US" sz="1300" b="0" i="0">
                <a:solidFill>
                  <a:srgbClr val="565656"/>
                </a:solidFill>
                <a:effectLst/>
              </a:rPr>
              <a:t>We provide information about epilepsy and connect people with other community resources and organizations which can provide additional support.</a:t>
            </a:r>
          </a:p>
        </p:txBody>
      </p:sp>
      <p:sp>
        <p:nvSpPr>
          <p:cNvPr id="9" name="TextBox 8">
            <a:extLst>
              <a:ext uri="{FF2B5EF4-FFF2-40B4-BE49-F238E27FC236}">
                <a16:creationId xmlns:a16="http://schemas.microsoft.com/office/drawing/2014/main" id="{01E2C5EB-A5C2-139C-C858-006F10DDEB73}"/>
              </a:ext>
            </a:extLst>
          </p:cNvPr>
          <p:cNvSpPr txBox="1"/>
          <p:nvPr/>
        </p:nvSpPr>
        <p:spPr>
          <a:xfrm>
            <a:off x="9534074" y="1092382"/>
            <a:ext cx="2401253" cy="4493538"/>
          </a:xfrm>
          <a:prstGeom prst="rect">
            <a:avLst/>
          </a:prstGeom>
          <a:noFill/>
        </p:spPr>
        <p:txBody>
          <a:bodyPr wrap="square" rtlCol="0">
            <a:spAutoFit/>
          </a:bodyPr>
          <a:lstStyle/>
          <a:p>
            <a:pPr algn="l"/>
            <a:r>
              <a:rPr lang="en-US" sz="1300" b="1" i="0" u="sng">
                <a:solidFill>
                  <a:schemeClr val="accent2"/>
                </a:solidFill>
                <a:effectLst/>
              </a:rPr>
              <a:t>Individual/Family Consultation</a:t>
            </a:r>
          </a:p>
          <a:p>
            <a:pPr algn="l"/>
            <a:r>
              <a:rPr lang="en-US" sz="1300" b="0" i="0">
                <a:solidFill>
                  <a:srgbClr val="565656"/>
                </a:solidFill>
                <a:effectLst/>
              </a:rPr>
              <a:t>Customized one-on-one support to individuals and families </a:t>
            </a:r>
          </a:p>
          <a:p>
            <a:pPr algn="l"/>
            <a:r>
              <a:rPr lang="en-US" sz="1300" b="1" i="0" u="sng">
                <a:solidFill>
                  <a:schemeClr val="accent2"/>
                </a:solidFill>
                <a:effectLst/>
              </a:rPr>
              <a:t>Employment Assistance</a:t>
            </a:r>
          </a:p>
          <a:p>
            <a:pPr algn="l"/>
            <a:r>
              <a:rPr lang="en-US" sz="1300" b="0" i="0">
                <a:solidFill>
                  <a:srgbClr val="565656"/>
                </a:solidFill>
                <a:effectLst/>
              </a:rPr>
              <a:t>Resume and interview skills assistance; identifying available jobs and providing training to employers.</a:t>
            </a:r>
          </a:p>
          <a:p>
            <a:pPr algn="l"/>
            <a:r>
              <a:rPr lang="en-US" sz="1300" b="1" i="0" u="sng">
                <a:solidFill>
                  <a:schemeClr val="accent2"/>
                </a:solidFill>
                <a:effectLst/>
              </a:rPr>
              <a:t>Community Education</a:t>
            </a:r>
          </a:p>
          <a:p>
            <a:pPr algn="l"/>
            <a:r>
              <a:rPr lang="en-US" sz="1300" b="0" i="0">
                <a:solidFill>
                  <a:srgbClr val="565656"/>
                </a:solidFill>
                <a:effectLst/>
              </a:rPr>
              <a:t>Conferences, workshops, webinars, and more to teach people about epilepsy and how to help their friends and neighbors that are affected by seizures.</a:t>
            </a:r>
          </a:p>
          <a:p>
            <a:pPr algn="l"/>
            <a:r>
              <a:rPr lang="en-US" sz="1300" b="1" i="0" u="none" strike="noStrike">
                <a:solidFill>
                  <a:schemeClr val="accent2"/>
                </a:solidFill>
                <a:effectLst/>
                <a:hlinkClick r:id="rId9">
                  <a:extLst>
                    <a:ext uri="{A12FA001-AC4F-418D-AE19-62706E023703}">
                      <ahyp:hlinkClr xmlns:ahyp="http://schemas.microsoft.com/office/drawing/2018/hyperlinkcolor" val="tx"/>
                    </a:ext>
                  </a:extLst>
                </a:hlinkClick>
              </a:rPr>
              <a:t>Camp Programs</a:t>
            </a:r>
            <a:endParaRPr lang="en-US" sz="1300" b="1" i="0">
              <a:solidFill>
                <a:schemeClr val="accent2"/>
              </a:solidFill>
              <a:effectLst/>
            </a:endParaRPr>
          </a:p>
          <a:p>
            <a:pPr algn="l"/>
            <a:r>
              <a:rPr lang="en-US" sz="1300" b="0" i="0">
                <a:solidFill>
                  <a:srgbClr val="565656"/>
                </a:solidFill>
                <a:effectLst/>
              </a:rPr>
              <a:t>A wide selection of camp programs, including day programs, weekend camps, and weeklong summer camps. Including camps for children, teens, and adults with epilepsy.</a:t>
            </a:r>
          </a:p>
        </p:txBody>
      </p:sp>
      <p:pic>
        <p:nvPicPr>
          <p:cNvPr id="11" name="Picture 10" descr="Icon&#10;&#10;Description automatically generated">
            <a:extLst>
              <a:ext uri="{FF2B5EF4-FFF2-40B4-BE49-F238E27FC236}">
                <a16:creationId xmlns:a16="http://schemas.microsoft.com/office/drawing/2014/main" id="{1C0DC3A4-6642-F7D3-156F-FCDD7BAB38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739" y="4069540"/>
            <a:ext cx="676259" cy="609600"/>
          </a:xfrm>
          <a:prstGeom prst="rect">
            <a:avLst/>
          </a:prstGeom>
        </p:spPr>
      </p:pic>
      <p:pic>
        <p:nvPicPr>
          <p:cNvPr id="13" name="Picture 12" descr="Icon&#10;&#10;Description automatically generated">
            <a:extLst>
              <a:ext uri="{FF2B5EF4-FFF2-40B4-BE49-F238E27FC236}">
                <a16:creationId xmlns:a16="http://schemas.microsoft.com/office/drawing/2014/main" id="{8951D32A-2CD9-B20B-F67B-EC8A22016C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9563" y="2017990"/>
            <a:ext cx="611793" cy="601596"/>
          </a:xfrm>
          <a:prstGeom prst="rect">
            <a:avLst/>
          </a:prstGeom>
        </p:spPr>
      </p:pic>
      <p:pic>
        <p:nvPicPr>
          <p:cNvPr id="15" name="Picture 14" descr="Icon&#10;&#10;Description automatically generated">
            <a:extLst>
              <a:ext uri="{FF2B5EF4-FFF2-40B4-BE49-F238E27FC236}">
                <a16:creationId xmlns:a16="http://schemas.microsoft.com/office/drawing/2014/main" id="{B0793E52-0770-2161-893E-8044A3159F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7858" y="4401821"/>
            <a:ext cx="611793" cy="554639"/>
          </a:xfrm>
          <a:prstGeom prst="rect">
            <a:avLst/>
          </a:prstGeom>
        </p:spPr>
      </p:pic>
      <p:pic>
        <p:nvPicPr>
          <p:cNvPr id="17" name="Picture 16" descr="Icon&#10;&#10;Description automatically generated">
            <a:extLst>
              <a:ext uri="{FF2B5EF4-FFF2-40B4-BE49-F238E27FC236}">
                <a16:creationId xmlns:a16="http://schemas.microsoft.com/office/drawing/2014/main" id="{C4B61673-D065-BB28-A50A-201E02BBCD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99003" y="1944039"/>
            <a:ext cx="525446" cy="552164"/>
          </a:xfrm>
          <a:prstGeom prst="rect">
            <a:avLst/>
          </a:prstGeom>
        </p:spPr>
      </p:pic>
      <p:pic>
        <p:nvPicPr>
          <p:cNvPr id="19" name="Picture 18" descr="Icon&#10;&#10;Description automatically generated">
            <a:extLst>
              <a:ext uri="{FF2B5EF4-FFF2-40B4-BE49-F238E27FC236}">
                <a16:creationId xmlns:a16="http://schemas.microsoft.com/office/drawing/2014/main" id="{51B80B2C-776B-0130-0159-944544F42A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587" y="2390178"/>
            <a:ext cx="676259" cy="644825"/>
          </a:xfrm>
          <a:prstGeom prst="rect">
            <a:avLst/>
          </a:prstGeom>
        </p:spPr>
      </p:pic>
      <p:pic>
        <p:nvPicPr>
          <p:cNvPr id="21" name="Picture 20" descr="Icon&#10;&#10;Description automatically generated">
            <a:extLst>
              <a:ext uri="{FF2B5EF4-FFF2-40B4-BE49-F238E27FC236}">
                <a16:creationId xmlns:a16="http://schemas.microsoft.com/office/drawing/2014/main" id="{7A4F2806-0DD1-1327-380D-B520CEA59F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587" y="5071836"/>
            <a:ext cx="525446" cy="587787"/>
          </a:xfrm>
          <a:prstGeom prst="rect">
            <a:avLst/>
          </a:prstGeom>
        </p:spPr>
      </p:pic>
      <p:pic>
        <p:nvPicPr>
          <p:cNvPr id="23" name="Picture 22">
            <a:extLst>
              <a:ext uri="{FF2B5EF4-FFF2-40B4-BE49-F238E27FC236}">
                <a16:creationId xmlns:a16="http://schemas.microsoft.com/office/drawing/2014/main" id="{6DFC8A66-52A2-7152-83BA-321A2B4E13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58269" y="2853003"/>
            <a:ext cx="448444" cy="699269"/>
          </a:xfrm>
          <a:prstGeom prst="rect">
            <a:avLst/>
          </a:prstGeom>
        </p:spPr>
      </p:pic>
      <p:pic>
        <p:nvPicPr>
          <p:cNvPr id="25" name="Picture 24" descr="Icon&#10;&#10;Description automatically generated">
            <a:extLst>
              <a:ext uri="{FF2B5EF4-FFF2-40B4-BE49-F238E27FC236}">
                <a16:creationId xmlns:a16="http://schemas.microsoft.com/office/drawing/2014/main" id="{8BDD90D0-B674-5DE0-E365-0942459F7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80396" y="5075565"/>
            <a:ext cx="451772" cy="581944"/>
          </a:xfrm>
          <a:prstGeom prst="rect">
            <a:avLst/>
          </a:prstGeom>
        </p:spPr>
      </p:pic>
      <p:pic>
        <p:nvPicPr>
          <p:cNvPr id="27" name="Picture 26" descr="Icon&#10;&#10;Description automatically generated">
            <a:extLst>
              <a:ext uri="{FF2B5EF4-FFF2-40B4-BE49-F238E27FC236}">
                <a16:creationId xmlns:a16="http://schemas.microsoft.com/office/drawing/2014/main" id="{3A483516-A90E-490D-6E3E-1126108683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38226" y="2722992"/>
            <a:ext cx="621383" cy="732675"/>
          </a:xfrm>
          <a:prstGeom prst="rect">
            <a:avLst/>
          </a:prstGeom>
        </p:spPr>
      </p:pic>
      <p:pic>
        <p:nvPicPr>
          <p:cNvPr id="29" name="Picture 28" descr="Icon&#10;&#10;Description automatically generated">
            <a:extLst>
              <a:ext uri="{FF2B5EF4-FFF2-40B4-BE49-F238E27FC236}">
                <a16:creationId xmlns:a16="http://schemas.microsoft.com/office/drawing/2014/main" id="{12E77E19-B499-1BBB-06FC-89F4C0890198}"/>
              </a:ext>
            </a:extLst>
          </p:cNvPr>
          <p:cNvPicPr>
            <a:picLocks noChangeAspect="1"/>
          </p:cNvPicPr>
          <p:nvPr/>
        </p:nvPicPr>
        <p:blipFill rotWithShape="1">
          <a:blip r:embed="rId19">
            <a:extLst>
              <a:ext uri="{28A0092B-C50C-407E-A947-70E740481C1C}">
                <a14:useLocalDpi xmlns:a14="http://schemas.microsoft.com/office/drawing/2010/main" val="0"/>
              </a:ext>
            </a:extLst>
          </a:blip>
          <a:srcRect l="-20787" r="-11012" b="50000"/>
          <a:stretch/>
        </p:blipFill>
        <p:spPr>
          <a:xfrm>
            <a:off x="472587" y="1004086"/>
            <a:ext cx="595848" cy="459378"/>
          </a:xfrm>
          <a:prstGeom prst="rect">
            <a:avLst/>
          </a:prstGeom>
        </p:spPr>
      </p:pic>
      <p:pic>
        <p:nvPicPr>
          <p:cNvPr id="31" name="Picture 30" descr="Icon&#10;&#10;Description automatically generated">
            <a:extLst>
              <a:ext uri="{FF2B5EF4-FFF2-40B4-BE49-F238E27FC236}">
                <a16:creationId xmlns:a16="http://schemas.microsoft.com/office/drawing/2014/main" id="{6AAB2E6E-8BAD-2614-ED90-173AB4B2E2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8353" y="3244596"/>
            <a:ext cx="485563" cy="606954"/>
          </a:xfrm>
          <a:prstGeom prst="rect">
            <a:avLst/>
          </a:prstGeom>
        </p:spPr>
      </p:pic>
      <p:pic>
        <p:nvPicPr>
          <p:cNvPr id="33" name="Picture 32" descr="Icon&#10;&#10;Description automatically generated">
            <a:extLst>
              <a:ext uri="{FF2B5EF4-FFF2-40B4-BE49-F238E27FC236}">
                <a16:creationId xmlns:a16="http://schemas.microsoft.com/office/drawing/2014/main" id="{96B2635E-8DCC-3769-B408-CC9823A29E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61624" y="1054874"/>
            <a:ext cx="513126" cy="601596"/>
          </a:xfrm>
          <a:prstGeom prst="rect">
            <a:avLst/>
          </a:prstGeom>
        </p:spPr>
      </p:pic>
      <p:pic>
        <p:nvPicPr>
          <p:cNvPr id="35" name="Picture 34" descr="Icon&#10;&#10;Description automatically generated">
            <a:extLst>
              <a:ext uri="{FF2B5EF4-FFF2-40B4-BE49-F238E27FC236}">
                <a16:creationId xmlns:a16="http://schemas.microsoft.com/office/drawing/2014/main" id="{BBC2A705-6230-BE78-BDF5-0D57E510AFDC}"/>
              </a:ext>
            </a:extLst>
          </p:cNvPr>
          <p:cNvPicPr>
            <a:picLocks noChangeAspect="1"/>
          </p:cNvPicPr>
          <p:nvPr/>
        </p:nvPicPr>
        <p:blipFill rotWithShape="1">
          <a:blip r:embed="rId22">
            <a:extLst>
              <a:ext uri="{28A0092B-C50C-407E-A947-70E740481C1C}">
                <a14:useLocalDpi xmlns:a14="http://schemas.microsoft.com/office/drawing/2010/main" val="0"/>
              </a:ext>
            </a:extLst>
          </a:blip>
          <a:srcRect t="17008"/>
          <a:stretch/>
        </p:blipFill>
        <p:spPr>
          <a:xfrm>
            <a:off x="4202334" y="3671377"/>
            <a:ext cx="604379" cy="702220"/>
          </a:xfrm>
          <a:prstGeom prst="rect">
            <a:avLst/>
          </a:prstGeom>
        </p:spPr>
      </p:pic>
      <p:pic>
        <p:nvPicPr>
          <p:cNvPr id="37" name="Picture 36" descr="Icon&#10;&#10;Description automatically generated">
            <a:extLst>
              <a:ext uri="{FF2B5EF4-FFF2-40B4-BE49-F238E27FC236}">
                <a16:creationId xmlns:a16="http://schemas.microsoft.com/office/drawing/2014/main" id="{0F016ED9-8399-B23A-3035-64F61E7801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88118" y="1153609"/>
            <a:ext cx="501774" cy="654857"/>
          </a:xfrm>
          <a:prstGeom prst="rect">
            <a:avLst/>
          </a:prstGeom>
        </p:spPr>
      </p:pic>
      <p:pic>
        <p:nvPicPr>
          <p:cNvPr id="39" name="Picture 38" descr="Icon&#10;&#10;Description automatically generated">
            <a:extLst>
              <a:ext uri="{FF2B5EF4-FFF2-40B4-BE49-F238E27FC236}">
                <a16:creationId xmlns:a16="http://schemas.microsoft.com/office/drawing/2014/main" id="{7AE11810-9C02-6715-4B5B-7BFD91ADBEC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88118" y="4120263"/>
            <a:ext cx="595848" cy="667761"/>
          </a:xfrm>
          <a:prstGeom prst="rect">
            <a:avLst/>
          </a:prstGeom>
        </p:spPr>
      </p:pic>
      <p:pic>
        <p:nvPicPr>
          <p:cNvPr id="41" name="Picture 40">
            <a:extLst>
              <a:ext uri="{FF2B5EF4-FFF2-40B4-BE49-F238E27FC236}">
                <a16:creationId xmlns:a16="http://schemas.microsoft.com/office/drawing/2014/main" id="{BDBE0D33-B566-4CD4-A194-70AAF79AB93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4150" y="1643268"/>
            <a:ext cx="595848" cy="585395"/>
          </a:xfrm>
          <a:prstGeom prst="rect">
            <a:avLst/>
          </a:prstGeom>
        </p:spPr>
      </p:pic>
      <p:pic>
        <p:nvPicPr>
          <p:cNvPr id="42" name="Picture 41">
            <a:extLst>
              <a:ext uri="{FF2B5EF4-FFF2-40B4-BE49-F238E27FC236}">
                <a16:creationId xmlns:a16="http://schemas.microsoft.com/office/drawing/2014/main" id="{01B1E2AA-10EF-AB59-43EC-1FDB7D032EC9}"/>
              </a:ext>
            </a:extLst>
          </p:cNvPr>
          <p:cNvPicPr>
            <a:picLocks noChangeAspect="1"/>
          </p:cNvPicPr>
          <p:nvPr/>
        </p:nvPicPr>
        <p:blipFill rotWithShape="1">
          <a:blip r:embed="rId26">
            <a:alphaModFix amt="50000"/>
          </a:blip>
          <a:srcRect l="3003" r="2929"/>
          <a:stretch/>
        </p:blipFill>
        <p:spPr>
          <a:xfrm>
            <a:off x="0" y="602013"/>
            <a:ext cx="12192000" cy="4963417"/>
          </a:xfrm>
          <a:prstGeom prst="rect">
            <a:avLst/>
          </a:prstGeom>
        </p:spPr>
      </p:pic>
    </p:spTree>
    <p:extLst>
      <p:ext uri="{BB962C8B-B14F-4D97-AF65-F5344CB8AC3E}">
        <p14:creationId xmlns:p14="http://schemas.microsoft.com/office/powerpoint/2010/main" val="383927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A081-120F-4762-829F-22B0980437A8}"/>
              </a:ext>
            </a:extLst>
          </p:cNvPr>
          <p:cNvSpPr>
            <a:spLocks noGrp="1"/>
          </p:cNvSpPr>
          <p:nvPr>
            <p:ph type="title"/>
          </p:nvPr>
        </p:nvSpPr>
        <p:spPr/>
        <p:txBody>
          <a:bodyPr/>
          <a:lstStyle/>
          <a:p>
            <a:r>
              <a:rPr lang="en-US"/>
              <a:t>Our Signature National Programs </a:t>
            </a:r>
          </a:p>
        </p:txBody>
      </p:sp>
      <p:sp>
        <p:nvSpPr>
          <p:cNvPr id="3" name="Content Placeholder 2">
            <a:extLst>
              <a:ext uri="{FF2B5EF4-FFF2-40B4-BE49-F238E27FC236}">
                <a16:creationId xmlns:a16="http://schemas.microsoft.com/office/drawing/2014/main" id="{5D4F0E99-3256-4E22-BA4D-470CDDD66A7E}"/>
              </a:ext>
            </a:extLst>
          </p:cNvPr>
          <p:cNvSpPr>
            <a:spLocks noGrp="1"/>
          </p:cNvSpPr>
          <p:nvPr>
            <p:ph idx="1"/>
          </p:nvPr>
        </p:nvSpPr>
        <p:spPr>
          <a:xfrm>
            <a:off x="371476" y="1025005"/>
            <a:ext cx="5442184" cy="4351338"/>
          </a:xfrm>
        </p:spPr>
        <p:txBody>
          <a:bodyPr>
            <a:normAutofit/>
          </a:bodyPr>
          <a:lstStyle/>
          <a:p>
            <a:pPr marL="0" indent="0">
              <a:buNone/>
            </a:pPr>
            <a:r>
              <a:rPr lang="en-US"/>
              <a:t>On-Demand Seizure First Aid Training for School Personnel</a:t>
            </a:r>
          </a:p>
          <a:p>
            <a:pPr marL="0" indent="0">
              <a:buNone/>
            </a:pPr>
            <a:r>
              <a:rPr lang="en-US" sz="1400" b="0" i="0">
                <a:solidFill>
                  <a:schemeClr val="bg1">
                    <a:lumMod val="50000"/>
                  </a:schemeClr>
                </a:solidFill>
                <a:effectLst/>
              </a:rPr>
              <a:t>This Seizure Recognition and First Aid Training was developed for school personnel. All school personnel - </a:t>
            </a:r>
            <a:r>
              <a:rPr lang="en-US" sz="1600" b="1" i="0">
                <a:solidFill>
                  <a:schemeClr val="accent2"/>
                </a:solidFill>
                <a:effectLst/>
              </a:rPr>
              <a:t>teachers, administrators, nurses, drivers, coaches, aides, custodians </a:t>
            </a:r>
            <a:r>
              <a:rPr lang="en-US" sz="1400" b="0" i="0">
                <a:solidFill>
                  <a:schemeClr val="bg1">
                    <a:lumMod val="50000"/>
                  </a:schemeClr>
                </a:solidFill>
                <a:effectLst/>
              </a:rPr>
              <a:t>- can benefit from this training. While the training addresses specifics about the school-setting, anyone seeking to learn the basics of epilepsy and </a:t>
            </a:r>
            <a:r>
              <a:rPr lang="en-US" sz="1600" b="1" i="1">
                <a:solidFill>
                  <a:schemeClr val="accent2"/>
                </a:solidFill>
                <a:effectLst/>
              </a:rPr>
              <a:t>how to recognize and respond to a seizure could benefit from the content.</a:t>
            </a:r>
            <a:endParaRPr lang="en-US" sz="1600" b="1" i="1">
              <a:solidFill>
                <a:schemeClr val="accent2"/>
              </a:solidFill>
            </a:endParaRP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E47EB2A1-C183-4E90-94A3-6B0E64DB26F0}"/>
              </a:ext>
            </a:extLst>
          </p:cNvPr>
          <p:cNvSpPr>
            <a:spLocks noGrp="1"/>
          </p:cNvSpPr>
          <p:nvPr>
            <p:ph type="sldNum" sz="quarter" idx="12"/>
          </p:nvPr>
        </p:nvSpPr>
        <p:spPr/>
        <p:txBody>
          <a:bodyPr/>
          <a:lstStyle/>
          <a:p>
            <a:fld id="{77AB7CEE-0725-2F48-941B-870F2F4CF3D2}" type="slidenum">
              <a:rPr lang="en-US" smtClean="0"/>
              <a:pPr/>
              <a:t>11</a:t>
            </a:fld>
            <a:endParaRPr lang="en-US" sz="1400"/>
          </a:p>
        </p:txBody>
      </p:sp>
      <p:pic>
        <p:nvPicPr>
          <p:cNvPr id="7" name="Picture 6" descr="A group of people smiling&#10;&#10;Description automatically generated with medium confidence">
            <a:extLst>
              <a:ext uri="{FF2B5EF4-FFF2-40B4-BE49-F238E27FC236}">
                <a16:creationId xmlns:a16="http://schemas.microsoft.com/office/drawing/2014/main" id="{953BF9FB-2087-FCCD-D4DC-64417A262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81" y="3316177"/>
            <a:ext cx="5204974" cy="1459265"/>
          </a:xfrm>
          <a:prstGeom prst="rect">
            <a:avLst/>
          </a:prstGeom>
        </p:spPr>
      </p:pic>
      <p:sp>
        <p:nvSpPr>
          <p:cNvPr id="8" name="TextBox 7">
            <a:extLst>
              <a:ext uri="{FF2B5EF4-FFF2-40B4-BE49-F238E27FC236}">
                <a16:creationId xmlns:a16="http://schemas.microsoft.com/office/drawing/2014/main" id="{845F1916-F55E-407A-51DF-39087390B9F6}"/>
              </a:ext>
            </a:extLst>
          </p:cNvPr>
          <p:cNvSpPr txBox="1"/>
          <p:nvPr/>
        </p:nvSpPr>
        <p:spPr>
          <a:xfrm>
            <a:off x="6378340" y="932522"/>
            <a:ext cx="5442179" cy="954107"/>
          </a:xfrm>
          <a:prstGeom prst="rect">
            <a:avLst/>
          </a:prstGeom>
          <a:noFill/>
        </p:spPr>
        <p:txBody>
          <a:bodyPr wrap="square" rtlCol="0">
            <a:spAutoFit/>
          </a:bodyPr>
          <a:lstStyle/>
          <a:p>
            <a:pPr marL="0" indent="0">
              <a:buNone/>
            </a:pPr>
            <a:r>
              <a:rPr lang="en-US" sz="2800">
                <a:solidFill>
                  <a:schemeClr val="accent3"/>
                </a:solidFill>
              </a:rPr>
              <a:t>Lorna Myers PNES Scholarship Program </a:t>
            </a:r>
            <a:endParaRPr lang="en-US"/>
          </a:p>
        </p:txBody>
      </p:sp>
      <p:sp>
        <p:nvSpPr>
          <p:cNvPr id="10" name="TextBox 9">
            <a:extLst>
              <a:ext uri="{FF2B5EF4-FFF2-40B4-BE49-F238E27FC236}">
                <a16:creationId xmlns:a16="http://schemas.microsoft.com/office/drawing/2014/main" id="{B921CBF4-3769-99E4-4628-BDF476CBFC94}"/>
              </a:ext>
            </a:extLst>
          </p:cNvPr>
          <p:cNvSpPr txBox="1"/>
          <p:nvPr/>
        </p:nvSpPr>
        <p:spPr>
          <a:xfrm>
            <a:off x="490081" y="4791567"/>
            <a:ext cx="5165666" cy="830997"/>
          </a:xfrm>
          <a:prstGeom prst="rect">
            <a:avLst/>
          </a:prstGeom>
          <a:noFill/>
        </p:spPr>
        <p:txBody>
          <a:bodyPr wrap="square" rtlCol="0">
            <a:spAutoFit/>
          </a:bodyPr>
          <a:lstStyle/>
          <a:p>
            <a:pPr marL="285750" indent="-285750" algn="l">
              <a:buClr>
                <a:schemeClr val="accent1"/>
              </a:buClr>
              <a:buFont typeface="Wingdings" pitchFamily="2" charset="2"/>
              <a:buChar char="§"/>
            </a:pPr>
            <a:r>
              <a:rPr lang="en-US" sz="1600" b="0" i="0">
                <a:solidFill>
                  <a:schemeClr val="accent2"/>
                </a:solidFill>
                <a:effectLst/>
              </a:rPr>
              <a:t>On-Demand Training is available 24/7.</a:t>
            </a:r>
          </a:p>
          <a:p>
            <a:pPr marL="285750" indent="-285750" algn="l">
              <a:buClr>
                <a:schemeClr val="accent1"/>
              </a:buClr>
              <a:buFont typeface="Wingdings" pitchFamily="2" charset="2"/>
              <a:buChar char="§"/>
            </a:pPr>
            <a:r>
              <a:rPr lang="en-US" sz="1600" b="0" i="0">
                <a:solidFill>
                  <a:schemeClr val="accent2"/>
                </a:solidFill>
                <a:effectLst/>
              </a:rPr>
              <a:t>Continuing education credits (1.0) are available for certified health educators (CHES)</a:t>
            </a:r>
          </a:p>
        </p:txBody>
      </p:sp>
      <p:cxnSp>
        <p:nvCxnSpPr>
          <p:cNvPr id="11" name="Straight Connector 10">
            <a:extLst>
              <a:ext uri="{FF2B5EF4-FFF2-40B4-BE49-F238E27FC236}">
                <a16:creationId xmlns:a16="http://schemas.microsoft.com/office/drawing/2014/main" id="{BF22E458-0760-0D13-C3A8-6D3BF2B2951F}"/>
              </a:ext>
            </a:extLst>
          </p:cNvPr>
          <p:cNvCxnSpPr>
            <a:cxnSpLocks/>
          </p:cNvCxnSpPr>
          <p:nvPr/>
        </p:nvCxnSpPr>
        <p:spPr>
          <a:xfrm>
            <a:off x="6096000" y="1111834"/>
            <a:ext cx="0" cy="495208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67C0EA-04E2-7159-6F6E-1F68D3890A4D}"/>
              </a:ext>
            </a:extLst>
          </p:cNvPr>
          <p:cNvSpPr txBox="1"/>
          <p:nvPr/>
        </p:nvSpPr>
        <p:spPr>
          <a:xfrm>
            <a:off x="6392176" y="1867690"/>
            <a:ext cx="3011698" cy="3231654"/>
          </a:xfrm>
          <a:prstGeom prst="rect">
            <a:avLst/>
          </a:prstGeom>
          <a:noFill/>
        </p:spPr>
        <p:txBody>
          <a:bodyPr wrap="square" rtlCol="0">
            <a:spAutoFit/>
          </a:bodyPr>
          <a:lstStyle/>
          <a:p>
            <a:pPr algn="l"/>
            <a:r>
              <a:rPr lang="en-US" sz="1400" b="0" i="0">
                <a:solidFill>
                  <a:srgbClr val="565656"/>
                </a:solidFill>
                <a:effectLst/>
              </a:rPr>
              <a:t>Dr. Lorna Myers annually donates the royalties of her book, </a:t>
            </a:r>
            <a:r>
              <a:rPr lang="en-US" sz="1600" b="1" i="0">
                <a:solidFill>
                  <a:schemeClr val="accent2"/>
                </a:solidFill>
                <a:effectLst/>
              </a:rPr>
              <a:t>Psychogenic Non-Epileptic Seizures: A Guide </a:t>
            </a:r>
            <a:r>
              <a:rPr lang="en-US" sz="1400" b="0" i="0">
                <a:solidFill>
                  <a:srgbClr val="565656"/>
                </a:solidFill>
                <a:effectLst/>
              </a:rPr>
              <a:t>to Epilepsy Alliance America.</a:t>
            </a:r>
          </a:p>
          <a:p>
            <a:pPr algn="l"/>
            <a:endParaRPr lang="en-US" sz="1400" b="0" i="0">
              <a:solidFill>
                <a:srgbClr val="565656"/>
              </a:solidFill>
              <a:effectLst/>
            </a:endParaRPr>
          </a:p>
          <a:p>
            <a:pPr algn="l"/>
            <a:r>
              <a:rPr lang="en-US" sz="1400" b="0" i="0">
                <a:solidFill>
                  <a:srgbClr val="565656"/>
                </a:solidFill>
                <a:effectLst/>
              </a:rPr>
              <a:t>Using these funds, Epilepsy Alliance America established a </a:t>
            </a:r>
            <a:r>
              <a:rPr lang="en-US" sz="1600" b="1" i="0">
                <a:solidFill>
                  <a:schemeClr val="accent2"/>
                </a:solidFill>
                <a:effectLst/>
              </a:rPr>
              <a:t>scholarship program for students </a:t>
            </a:r>
            <a:r>
              <a:rPr lang="en-US" sz="1400" b="0" i="0">
                <a:solidFill>
                  <a:srgbClr val="565656"/>
                </a:solidFill>
                <a:effectLst/>
              </a:rPr>
              <a:t>with a diagnosis of psychogenic non-epileptic seizures (PNES) who are pursuing </a:t>
            </a:r>
          </a:p>
          <a:p>
            <a:pPr algn="l"/>
            <a:r>
              <a:rPr lang="en-US" sz="1400" b="0" i="0">
                <a:solidFill>
                  <a:srgbClr val="565656"/>
                </a:solidFill>
                <a:effectLst/>
              </a:rPr>
              <a:t>higher level education </a:t>
            </a:r>
          </a:p>
          <a:p>
            <a:pPr algn="l"/>
            <a:r>
              <a:rPr lang="en-US" sz="1400" b="0" i="0">
                <a:solidFill>
                  <a:srgbClr val="565656"/>
                </a:solidFill>
                <a:effectLst/>
              </a:rPr>
              <a:t>at a university or college</a:t>
            </a:r>
          </a:p>
          <a:p>
            <a:pPr algn="l"/>
            <a:r>
              <a:rPr lang="en-US" sz="1400" b="0" i="0">
                <a:solidFill>
                  <a:srgbClr val="565656"/>
                </a:solidFill>
                <a:effectLst/>
              </a:rPr>
              <a:t>or a trade, technical or </a:t>
            </a:r>
          </a:p>
          <a:p>
            <a:pPr algn="l"/>
            <a:r>
              <a:rPr lang="en-US" sz="1400" b="0" i="0">
                <a:solidFill>
                  <a:srgbClr val="565656"/>
                </a:solidFill>
                <a:effectLst/>
              </a:rPr>
              <a:t>professional school.</a:t>
            </a:r>
          </a:p>
        </p:txBody>
      </p:sp>
      <p:pic>
        <p:nvPicPr>
          <p:cNvPr id="15" name="Picture 14" descr="A picture containing grass, outdoor, tree, person&#10;&#10;Description automatically generated">
            <a:extLst>
              <a:ext uri="{FF2B5EF4-FFF2-40B4-BE49-F238E27FC236}">
                <a16:creationId xmlns:a16="http://schemas.microsoft.com/office/drawing/2014/main" id="{9D7A70FC-89CE-1008-4F52-F0682184C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7281" y="1992428"/>
            <a:ext cx="2493235" cy="2902381"/>
          </a:xfrm>
          <a:prstGeom prst="rect">
            <a:avLst/>
          </a:prstGeom>
        </p:spPr>
      </p:pic>
      <p:pic>
        <p:nvPicPr>
          <p:cNvPr id="17" name="Picture 16" descr="A picture containing text, outdoor&#10;&#10;Description automatically generated">
            <a:extLst>
              <a:ext uri="{FF2B5EF4-FFF2-40B4-BE49-F238E27FC236}">
                <a16:creationId xmlns:a16="http://schemas.microsoft.com/office/drawing/2014/main" id="{99EA16F7-23D8-AE68-707A-AB57168B2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178" y="4285866"/>
            <a:ext cx="1194451" cy="1831491"/>
          </a:xfrm>
          <a:prstGeom prst="rect">
            <a:avLst/>
          </a:prstGeom>
          <a:ln w="38100">
            <a:solidFill>
              <a:schemeClr val="bg1"/>
            </a:solidFill>
          </a:ln>
        </p:spPr>
      </p:pic>
      <p:sp>
        <p:nvSpPr>
          <p:cNvPr id="18" name="TextBox 17">
            <a:extLst>
              <a:ext uri="{FF2B5EF4-FFF2-40B4-BE49-F238E27FC236}">
                <a16:creationId xmlns:a16="http://schemas.microsoft.com/office/drawing/2014/main" id="{E8A66D91-BC88-9000-E281-A968C80060B2}"/>
              </a:ext>
            </a:extLst>
          </p:cNvPr>
          <p:cNvSpPr txBox="1"/>
          <p:nvPr/>
        </p:nvSpPr>
        <p:spPr>
          <a:xfrm>
            <a:off x="10427956" y="4904463"/>
            <a:ext cx="1420132" cy="307777"/>
          </a:xfrm>
          <a:prstGeom prst="rect">
            <a:avLst/>
          </a:prstGeom>
          <a:noFill/>
        </p:spPr>
        <p:txBody>
          <a:bodyPr wrap="none" rtlCol="0">
            <a:spAutoFit/>
          </a:bodyPr>
          <a:lstStyle/>
          <a:p>
            <a:r>
              <a:rPr lang="en-US" sz="1400">
                <a:solidFill>
                  <a:schemeClr val="accent2"/>
                </a:solidFill>
              </a:rPr>
              <a:t>Dr. Lorna Meyers</a:t>
            </a:r>
          </a:p>
        </p:txBody>
      </p:sp>
      <p:pic>
        <p:nvPicPr>
          <p:cNvPr id="19" name="Picture 18">
            <a:extLst>
              <a:ext uri="{FF2B5EF4-FFF2-40B4-BE49-F238E27FC236}">
                <a16:creationId xmlns:a16="http://schemas.microsoft.com/office/drawing/2014/main" id="{3C7EFA2E-C0B0-5BB0-CE79-54B96B0B26AB}"/>
              </a:ext>
            </a:extLst>
          </p:cNvPr>
          <p:cNvPicPr>
            <a:picLocks noChangeAspect="1"/>
          </p:cNvPicPr>
          <p:nvPr/>
        </p:nvPicPr>
        <p:blipFill rotWithShape="1">
          <a:blip r:embed="rId5">
            <a:alphaModFix amt="50000"/>
          </a:blip>
          <a:srcRect l="3003" r="2929"/>
          <a:stretch/>
        </p:blipFill>
        <p:spPr>
          <a:xfrm>
            <a:off x="0" y="602013"/>
            <a:ext cx="12192000" cy="4963417"/>
          </a:xfrm>
          <a:prstGeom prst="rect">
            <a:avLst/>
          </a:prstGeom>
        </p:spPr>
      </p:pic>
    </p:spTree>
    <p:extLst>
      <p:ext uri="{BB962C8B-B14F-4D97-AF65-F5344CB8AC3E}">
        <p14:creationId xmlns:p14="http://schemas.microsoft.com/office/powerpoint/2010/main" val="2416879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7F58-380B-409F-B9BE-1CDEE27D25A6}"/>
              </a:ext>
            </a:extLst>
          </p:cNvPr>
          <p:cNvSpPr>
            <a:spLocks noGrp="1"/>
          </p:cNvSpPr>
          <p:nvPr>
            <p:ph type="title"/>
          </p:nvPr>
        </p:nvSpPr>
        <p:spPr/>
        <p:txBody>
          <a:bodyPr/>
          <a:lstStyle/>
          <a:p>
            <a:r>
              <a:rPr lang="en-US"/>
              <a:t>Sponsorship Opportunities </a:t>
            </a:r>
          </a:p>
        </p:txBody>
      </p:sp>
      <p:sp>
        <p:nvSpPr>
          <p:cNvPr id="3" name="Content Placeholder 2">
            <a:extLst>
              <a:ext uri="{FF2B5EF4-FFF2-40B4-BE49-F238E27FC236}">
                <a16:creationId xmlns:a16="http://schemas.microsoft.com/office/drawing/2014/main" id="{B7D579AE-A495-49C9-8999-8C7F7F1B54AE}"/>
              </a:ext>
            </a:extLst>
          </p:cNvPr>
          <p:cNvSpPr>
            <a:spLocks noGrp="1"/>
          </p:cNvSpPr>
          <p:nvPr>
            <p:ph idx="1"/>
          </p:nvPr>
        </p:nvSpPr>
        <p:spPr>
          <a:xfrm>
            <a:off x="371476" y="1119981"/>
            <a:ext cx="6982226" cy="1411464"/>
          </a:xfrm>
        </p:spPr>
        <p:txBody>
          <a:bodyPr vert="horz" lIns="91440" tIns="45720" rIns="91440" bIns="45720" rtlCol="0" anchor="t">
            <a:normAutofit fontScale="92500" lnSpcReduction="10000"/>
          </a:bodyPr>
          <a:lstStyle/>
          <a:p>
            <a:pPr marL="0" indent="0">
              <a:buNone/>
            </a:pPr>
            <a:r>
              <a:rPr lang="en-US" b="1"/>
              <a:t>SPECIAL RECOGNITION DAYS</a:t>
            </a:r>
            <a:endParaRPr lang="en-US"/>
          </a:p>
          <a:p>
            <a:r>
              <a:rPr lang="en-US"/>
              <a:t>National Epilepsy Awareness Month (November)</a:t>
            </a:r>
            <a:endParaRPr lang="en-US">
              <a:cs typeface="Calibri"/>
            </a:endParaRPr>
          </a:p>
          <a:p>
            <a:r>
              <a:rPr lang="en-US">
                <a:cs typeface="Calibri"/>
              </a:rPr>
              <a:t>1 in 26 Day (January 26)  </a:t>
            </a:r>
          </a:p>
          <a:p>
            <a:pPr marL="0" indent="0">
              <a:buNone/>
            </a:pPr>
            <a:endParaRPr lang="en-US"/>
          </a:p>
        </p:txBody>
      </p:sp>
      <p:sp>
        <p:nvSpPr>
          <p:cNvPr id="4" name="Slide Number Placeholder 3">
            <a:extLst>
              <a:ext uri="{FF2B5EF4-FFF2-40B4-BE49-F238E27FC236}">
                <a16:creationId xmlns:a16="http://schemas.microsoft.com/office/drawing/2014/main" id="{BBC8AD94-EB61-4F93-826C-631210AD6281}"/>
              </a:ext>
            </a:extLst>
          </p:cNvPr>
          <p:cNvSpPr>
            <a:spLocks noGrp="1"/>
          </p:cNvSpPr>
          <p:nvPr>
            <p:ph type="sldNum" sz="quarter" idx="12"/>
          </p:nvPr>
        </p:nvSpPr>
        <p:spPr/>
        <p:txBody>
          <a:bodyPr/>
          <a:lstStyle/>
          <a:p>
            <a:fld id="{77AB7CEE-0725-2F48-941B-870F2F4CF3D2}" type="slidenum">
              <a:rPr lang="en-US" smtClean="0"/>
              <a:pPr/>
              <a:t>12</a:t>
            </a:fld>
            <a:endParaRPr lang="en-US" sz="1400"/>
          </a:p>
        </p:txBody>
      </p:sp>
      <p:sp>
        <p:nvSpPr>
          <p:cNvPr id="9" name="TextBox 8">
            <a:extLst>
              <a:ext uri="{FF2B5EF4-FFF2-40B4-BE49-F238E27FC236}">
                <a16:creationId xmlns:a16="http://schemas.microsoft.com/office/drawing/2014/main" id="{97957C31-E90C-F997-9DCC-C349690A4C30}"/>
              </a:ext>
            </a:extLst>
          </p:cNvPr>
          <p:cNvSpPr txBox="1"/>
          <p:nvPr/>
        </p:nvSpPr>
        <p:spPr>
          <a:xfrm>
            <a:off x="371475" y="2670110"/>
            <a:ext cx="4846568" cy="2739211"/>
          </a:xfrm>
          <a:prstGeom prst="rect">
            <a:avLst/>
          </a:prstGeom>
          <a:noFill/>
        </p:spPr>
        <p:txBody>
          <a:bodyPr wrap="square" rtlCol="0">
            <a:spAutoFit/>
          </a:bodyPr>
          <a:lstStyle/>
          <a:p>
            <a:pPr marL="0" indent="0">
              <a:buNone/>
            </a:pPr>
            <a:r>
              <a:rPr lang="en-US" sz="2200" b="1">
                <a:solidFill>
                  <a:schemeClr val="accent2"/>
                </a:solidFill>
              </a:rPr>
              <a:t>Epilepsy Alliance America </a:t>
            </a:r>
            <a:r>
              <a:rPr lang="en-US" sz="2200">
                <a:solidFill>
                  <a:schemeClr val="accent3"/>
                </a:solidFill>
              </a:rPr>
              <a:t>will create a special landing page featuring the activities of the Member Organizations. </a:t>
            </a:r>
          </a:p>
          <a:p>
            <a:pPr marL="0" indent="0">
              <a:buNone/>
            </a:pPr>
            <a:endParaRPr lang="en-US" sz="2200">
              <a:solidFill>
                <a:schemeClr val="accent3"/>
              </a:solidFill>
            </a:endParaRPr>
          </a:p>
          <a:p>
            <a:pPr marL="0" indent="0">
              <a:buNone/>
            </a:pPr>
            <a:r>
              <a:rPr lang="en-US" sz="2200">
                <a:solidFill>
                  <a:schemeClr val="accent3"/>
                </a:solidFill>
              </a:rPr>
              <a:t>Opportunity to have company logo on the page, mention in </a:t>
            </a:r>
            <a:r>
              <a:rPr lang="en-US" sz="2200" err="1">
                <a:solidFill>
                  <a:schemeClr val="accent3"/>
                </a:solidFill>
              </a:rPr>
              <a:t>eNewsletter</a:t>
            </a:r>
            <a:r>
              <a:rPr lang="en-US" sz="2200">
                <a:solidFill>
                  <a:schemeClr val="accent3"/>
                </a:solidFill>
              </a:rPr>
              <a:t> and social media posts.</a:t>
            </a:r>
            <a:br>
              <a:rPr lang="en-US"/>
            </a:br>
            <a:endParaRPr lang="en-US"/>
          </a:p>
        </p:txBody>
      </p:sp>
      <p:pic>
        <p:nvPicPr>
          <p:cNvPr id="11" name="Picture 10">
            <a:extLst>
              <a:ext uri="{FF2B5EF4-FFF2-40B4-BE49-F238E27FC236}">
                <a16:creationId xmlns:a16="http://schemas.microsoft.com/office/drawing/2014/main" id="{E9A5D975-81EF-189E-9A54-52BB82D04F70}"/>
              </a:ext>
            </a:extLst>
          </p:cNvPr>
          <p:cNvPicPr>
            <a:picLocks noChangeAspect="1"/>
          </p:cNvPicPr>
          <p:nvPr/>
        </p:nvPicPr>
        <p:blipFill rotWithShape="1">
          <a:blip r:embed="rId2">
            <a:alphaModFix amt="50000"/>
          </a:blip>
          <a:srcRect l="3003" r="2929"/>
          <a:stretch/>
        </p:blipFill>
        <p:spPr>
          <a:xfrm>
            <a:off x="-1" y="1553470"/>
            <a:ext cx="12192000" cy="4963417"/>
          </a:xfrm>
          <a:prstGeom prst="rect">
            <a:avLst/>
          </a:prstGeom>
        </p:spPr>
      </p:pic>
      <p:pic>
        <p:nvPicPr>
          <p:cNvPr id="6" name="Picture 5" descr="Graphical user interface, text&#10;&#10;Description automatically generated with medium confidence">
            <a:extLst>
              <a:ext uri="{FF2B5EF4-FFF2-40B4-BE49-F238E27FC236}">
                <a16:creationId xmlns:a16="http://schemas.microsoft.com/office/drawing/2014/main" id="{B2B5B996-2A32-F8F8-C406-601840E0C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995" y="389628"/>
            <a:ext cx="4227804" cy="5955373"/>
          </a:xfrm>
          <a:prstGeom prst="rect">
            <a:avLst/>
          </a:prstGeom>
          <a:ln w="9525">
            <a:solidFill>
              <a:schemeClr val="accent2"/>
            </a:solidFill>
          </a:ln>
        </p:spPr>
      </p:pic>
    </p:spTree>
    <p:extLst>
      <p:ext uri="{BB962C8B-B14F-4D97-AF65-F5344CB8AC3E}">
        <p14:creationId xmlns:p14="http://schemas.microsoft.com/office/powerpoint/2010/main" val="322078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2467CC-6B7D-8CAB-421C-BC9507D3E6D5}"/>
              </a:ext>
            </a:extLst>
          </p:cNvPr>
          <p:cNvPicPr>
            <a:picLocks noChangeAspect="1"/>
          </p:cNvPicPr>
          <p:nvPr/>
        </p:nvPicPr>
        <p:blipFill rotWithShape="1">
          <a:blip r:embed="rId2">
            <a:alphaModFix amt="50000"/>
          </a:blip>
          <a:srcRect l="3003" r="2929"/>
          <a:stretch/>
        </p:blipFill>
        <p:spPr>
          <a:xfrm>
            <a:off x="0" y="602013"/>
            <a:ext cx="12192000" cy="4963417"/>
          </a:xfrm>
          <a:prstGeom prst="rect">
            <a:avLst/>
          </a:prstGeom>
        </p:spPr>
      </p:pic>
      <p:sp>
        <p:nvSpPr>
          <p:cNvPr id="2" name="Title 1">
            <a:extLst>
              <a:ext uri="{FF2B5EF4-FFF2-40B4-BE49-F238E27FC236}">
                <a16:creationId xmlns:a16="http://schemas.microsoft.com/office/drawing/2014/main" id="{4C657F58-380B-409F-B9BE-1CDEE27D25A6}"/>
              </a:ext>
            </a:extLst>
          </p:cNvPr>
          <p:cNvSpPr>
            <a:spLocks noGrp="1"/>
          </p:cNvSpPr>
          <p:nvPr>
            <p:ph type="title"/>
          </p:nvPr>
        </p:nvSpPr>
        <p:spPr/>
        <p:txBody>
          <a:bodyPr/>
          <a:lstStyle/>
          <a:p>
            <a:r>
              <a:rPr lang="en-US"/>
              <a:t>Sponsorship Opportunities </a:t>
            </a:r>
          </a:p>
        </p:txBody>
      </p:sp>
      <p:sp>
        <p:nvSpPr>
          <p:cNvPr id="3" name="Content Placeholder 2">
            <a:extLst>
              <a:ext uri="{FF2B5EF4-FFF2-40B4-BE49-F238E27FC236}">
                <a16:creationId xmlns:a16="http://schemas.microsoft.com/office/drawing/2014/main" id="{B7D579AE-A495-49C9-8999-8C7F7F1B54AE}"/>
              </a:ext>
            </a:extLst>
          </p:cNvPr>
          <p:cNvSpPr>
            <a:spLocks noGrp="1"/>
          </p:cNvSpPr>
          <p:nvPr>
            <p:ph idx="1"/>
          </p:nvPr>
        </p:nvSpPr>
        <p:spPr>
          <a:xfrm>
            <a:off x="371476" y="980832"/>
            <a:ext cx="3981863" cy="4351338"/>
          </a:xfrm>
        </p:spPr>
        <p:txBody>
          <a:bodyPr>
            <a:normAutofit/>
          </a:bodyPr>
          <a:lstStyle/>
          <a:p>
            <a:pPr marL="0" indent="0">
              <a:buNone/>
            </a:pPr>
            <a:r>
              <a:rPr lang="en-US" b="1"/>
              <a:t>Epilepsy Alliance America Website &amp; </a:t>
            </a:r>
            <a:r>
              <a:rPr lang="en-US" b="1" err="1"/>
              <a:t>eNewletter</a:t>
            </a:r>
            <a:endParaRPr lang="en-US"/>
          </a:p>
          <a:p>
            <a:r>
              <a:rPr lang="en-US" sz="2000" u="sng">
                <a:hlinkClick r:id="rId3"/>
              </a:rPr>
              <a:t>www.epilepsyallianceamerica.org</a:t>
            </a:r>
            <a:r>
              <a:rPr lang="en-US" sz="2000"/>
              <a:t> has over </a:t>
            </a:r>
            <a:r>
              <a:rPr lang="en-US" sz="2000" b="1">
                <a:solidFill>
                  <a:schemeClr val="accent2"/>
                </a:solidFill>
              </a:rPr>
              <a:t>3,000 unique visitors </a:t>
            </a:r>
            <a:r>
              <a:rPr lang="en-US" sz="2000"/>
              <a:t>each month and we anticipate this to double by the end of 2022.   </a:t>
            </a:r>
          </a:p>
          <a:p>
            <a:endParaRPr lang="en-US" sz="2000"/>
          </a:p>
          <a:p>
            <a:r>
              <a:rPr lang="en-US" sz="2000"/>
              <a:t>Epilepsy Alliance America’s     monthly newsletter has a distribution of </a:t>
            </a:r>
            <a:r>
              <a:rPr lang="en-US" sz="2000" b="1">
                <a:solidFill>
                  <a:schemeClr val="accent2"/>
                </a:solidFill>
              </a:rPr>
              <a:t>1,000. </a:t>
            </a:r>
          </a:p>
        </p:txBody>
      </p:sp>
      <p:sp>
        <p:nvSpPr>
          <p:cNvPr id="4" name="Slide Number Placeholder 3">
            <a:extLst>
              <a:ext uri="{FF2B5EF4-FFF2-40B4-BE49-F238E27FC236}">
                <a16:creationId xmlns:a16="http://schemas.microsoft.com/office/drawing/2014/main" id="{BBC8AD94-EB61-4F93-826C-631210AD6281}"/>
              </a:ext>
            </a:extLst>
          </p:cNvPr>
          <p:cNvSpPr>
            <a:spLocks noGrp="1"/>
          </p:cNvSpPr>
          <p:nvPr>
            <p:ph type="sldNum" sz="quarter" idx="12"/>
          </p:nvPr>
        </p:nvSpPr>
        <p:spPr/>
        <p:txBody>
          <a:bodyPr/>
          <a:lstStyle/>
          <a:p>
            <a:fld id="{77AB7CEE-0725-2F48-941B-870F2F4CF3D2}" type="slidenum">
              <a:rPr lang="en-US" smtClean="0"/>
              <a:pPr/>
              <a:t>13</a:t>
            </a:fld>
            <a:endParaRPr lang="en-US" sz="1400"/>
          </a:p>
        </p:txBody>
      </p:sp>
      <p:pic>
        <p:nvPicPr>
          <p:cNvPr id="6" name="Picture 5" descr="Graphical user interface&#10;&#10;Description automatically generated">
            <a:extLst>
              <a:ext uri="{FF2B5EF4-FFF2-40B4-BE49-F238E27FC236}">
                <a16:creationId xmlns:a16="http://schemas.microsoft.com/office/drawing/2014/main" id="{29CF5835-092A-6176-D284-E67CA4C1A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204" y="455338"/>
            <a:ext cx="3218454" cy="5124816"/>
          </a:xfrm>
          <a:prstGeom prst="rect">
            <a:avLst/>
          </a:prstGeom>
          <a:ln>
            <a:solidFill>
              <a:schemeClr val="accent2"/>
            </a:solidFill>
          </a:ln>
        </p:spPr>
      </p:pic>
      <p:pic>
        <p:nvPicPr>
          <p:cNvPr id="14" name="Picture 13" descr="Graphical user interface, website&#10;&#10;Description automatically generated">
            <a:extLst>
              <a:ext uri="{FF2B5EF4-FFF2-40B4-BE49-F238E27FC236}">
                <a16:creationId xmlns:a16="http://schemas.microsoft.com/office/drawing/2014/main" id="{0D75DFD7-2972-E45C-C690-789445F15249}"/>
              </a:ext>
            </a:extLst>
          </p:cNvPr>
          <p:cNvPicPr>
            <a:picLocks noChangeAspect="1"/>
          </p:cNvPicPr>
          <p:nvPr/>
        </p:nvPicPr>
        <p:blipFill rotWithShape="1">
          <a:blip r:embed="rId5">
            <a:extLst>
              <a:ext uri="{28A0092B-C50C-407E-A947-70E740481C1C}">
                <a14:useLocalDpi xmlns:a14="http://schemas.microsoft.com/office/drawing/2010/main" val="0"/>
              </a:ext>
            </a:extLst>
          </a:blip>
          <a:srcRect b="14302"/>
          <a:stretch/>
        </p:blipFill>
        <p:spPr>
          <a:xfrm>
            <a:off x="4353339" y="980832"/>
            <a:ext cx="4313539" cy="5877168"/>
          </a:xfrm>
          <a:prstGeom prst="rect">
            <a:avLst/>
          </a:prstGeom>
          <a:ln>
            <a:solidFill>
              <a:schemeClr val="accent2"/>
            </a:solidFill>
          </a:ln>
        </p:spPr>
      </p:pic>
      <p:pic>
        <p:nvPicPr>
          <p:cNvPr id="8" name="Picture 7" descr="Graphical user interface&#10;&#10;Description automatically generated with medium confidence">
            <a:extLst>
              <a:ext uri="{FF2B5EF4-FFF2-40B4-BE49-F238E27FC236}">
                <a16:creationId xmlns:a16="http://schemas.microsoft.com/office/drawing/2014/main" id="{CB1B95A5-0710-051C-59AA-6185B7B75882}"/>
              </a:ext>
            </a:extLst>
          </p:cNvPr>
          <p:cNvPicPr>
            <a:picLocks noChangeAspect="1"/>
          </p:cNvPicPr>
          <p:nvPr/>
        </p:nvPicPr>
        <p:blipFill rotWithShape="1">
          <a:blip r:embed="rId6">
            <a:extLst>
              <a:ext uri="{28A0092B-C50C-407E-A947-70E740481C1C}">
                <a14:useLocalDpi xmlns:a14="http://schemas.microsoft.com/office/drawing/2010/main" val="0"/>
              </a:ext>
            </a:extLst>
          </a:blip>
          <a:srcRect l="8583" r="1078" b="37881"/>
          <a:stretch/>
        </p:blipFill>
        <p:spPr>
          <a:xfrm>
            <a:off x="7897861" y="3552379"/>
            <a:ext cx="3511823" cy="3364808"/>
          </a:xfrm>
          <a:prstGeom prst="rect">
            <a:avLst/>
          </a:prstGeom>
          <a:ln>
            <a:solidFill>
              <a:schemeClr val="accent2"/>
            </a:solidFill>
          </a:ln>
        </p:spPr>
      </p:pic>
    </p:spTree>
    <p:extLst>
      <p:ext uri="{BB962C8B-B14F-4D97-AF65-F5344CB8AC3E}">
        <p14:creationId xmlns:p14="http://schemas.microsoft.com/office/powerpoint/2010/main" val="255378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3A61F-6659-A65F-BFF0-DE03AAE5F533}"/>
              </a:ext>
            </a:extLst>
          </p:cNvPr>
          <p:cNvPicPr>
            <a:picLocks noChangeAspect="1"/>
          </p:cNvPicPr>
          <p:nvPr/>
        </p:nvPicPr>
        <p:blipFill rotWithShape="1">
          <a:blip r:embed="rId2">
            <a:alphaModFix amt="50000"/>
          </a:blip>
          <a:srcRect l="3003" r="2929"/>
          <a:stretch/>
        </p:blipFill>
        <p:spPr>
          <a:xfrm>
            <a:off x="0" y="602013"/>
            <a:ext cx="12192000" cy="4963417"/>
          </a:xfrm>
          <a:prstGeom prst="rect">
            <a:avLst/>
          </a:prstGeom>
        </p:spPr>
      </p:pic>
      <p:sp>
        <p:nvSpPr>
          <p:cNvPr id="2" name="Title 1">
            <a:extLst>
              <a:ext uri="{FF2B5EF4-FFF2-40B4-BE49-F238E27FC236}">
                <a16:creationId xmlns:a16="http://schemas.microsoft.com/office/drawing/2014/main" id="{4C657F58-380B-409F-B9BE-1CDEE27D25A6}"/>
              </a:ext>
            </a:extLst>
          </p:cNvPr>
          <p:cNvSpPr>
            <a:spLocks noGrp="1"/>
          </p:cNvSpPr>
          <p:nvPr>
            <p:ph type="title"/>
          </p:nvPr>
        </p:nvSpPr>
        <p:spPr/>
        <p:txBody>
          <a:bodyPr/>
          <a:lstStyle/>
          <a:p>
            <a:r>
              <a:rPr lang="en-US"/>
              <a:t>Sponsorship Opportunities </a:t>
            </a:r>
          </a:p>
        </p:txBody>
      </p:sp>
      <p:sp>
        <p:nvSpPr>
          <p:cNvPr id="3" name="Content Placeholder 2">
            <a:extLst>
              <a:ext uri="{FF2B5EF4-FFF2-40B4-BE49-F238E27FC236}">
                <a16:creationId xmlns:a16="http://schemas.microsoft.com/office/drawing/2014/main" id="{B7D579AE-A495-49C9-8999-8C7F7F1B54AE}"/>
              </a:ext>
            </a:extLst>
          </p:cNvPr>
          <p:cNvSpPr>
            <a:spLocks noGrp="1"/>
          </p:cNvSpPr>
          <p:nvPr>
            <p:ph idx="1"/>
          </p:nvPr>
        </p:nvSpPr>
        <p:spPr>
          <a:xfrm>
            <a:off x="371476" y="1119980"/>
            <a:ext cx="4846567" cy="4351338"/>
          </a:xfrm>
        </p:spPr>
        <p:txBody>
          <a:bodyPr vert="horz" lIns="91440" tIns="45720" rIns="91440" bIns="45720" rtlCol="0" anchor="t">
            <a:normAutofit fontScale="92500" lnSpcReduction="20000"/>
          </a:bodyPr>
          <a:lstStyle/>
          <a:p>
            <a:pPr marL="0" indent="0">
              <a:buNone/>
            </a:pPr>
            <a:r>
              <a:rPr lang="en-US" b="1">
                <a:solidFill>
                  <a:schemeClr val="accent2"/>
                </a:solidFill>
              </a:rPr>
              <a:t>EPILEPSY ALLIANCE AMERICA </a:t>
            </a:r>
            <a:r>
              <a:rPr lang="en-US" sz="2000"/>
              <a:t>at</a:t>
            </a:r>
            <a:r>
              <a:rPr lang="en-US" b="1"/>
              <a:t> American Epilepsy Society (AES) Annual Meeting – </a:t>
            </a:r>
            <a:r>
              <a:rPr lang="en-US"/>
              <a:t>December </a:t>
            </a:r>
          </a:p>
          <a:p>
            <a:endParaRPr lang="en-US" sz="1200" b="1"/>
          </a:p>
          <a:p>
            <a:r>
              <a:rPr lang="en-US">
                <a:solidFill>
                  <a:schemeClr val="bg1">
                    <a:lumMod val="50000"/>
                  </a:schemeClr>
                </a:solidFill>
              </a:rPr>
              <a:t>Sponsor to support the National Professional Advisory Committee breakfast meeting</a:t>
            </a:r>
            <a:br>
              <a:rPr lang="en-US">
                <a:solidFill>
                  <a:schemeClr val="bg1">
                    <a:lumMod val="50000"/>
                  </a:schemeClr>
                </a:solidFill>
              </a:rPr>
            </a:br>
            <a:endParaRPr lang="en-US">
              <a:solidFill>
                <a:schemeClr val="bg1">
                  <a:lumMod val="50000"/>
                </a:schemeClr>
              </a:solidFill>
            </a:endParaRPr>
          </a:p>
          <a:p>
            <a:r>
              <a:rPr lang="en-US">
                <a:solidFill>
                  <a:schemeClr val="bg1">
                    <a:lumMod val="50000"/>
                  </a:schemeClr>
                </a:solidFill>
              </a:rPr>
              <a:t>Sponsor to support a cocktail reception for NPAC members, Board members, community partners at American Epilepsy Society meeting</a:t>
            </a:r>
          </a:p>
          <a:p>
            <a:pPr marL="0" indent="0">
              <a:buNone/>
            </a:pPr>
            <a:endParaRPr lang="en-US"/>
          </a:p>
        </p:txBody>
      </p:sp>
      <p:sp>
        <p:nvSpPr>
          <p:cNvPr id="4" name="Slide Number Placeholder 3">
            <a:extLst>
              <a:ext uri="{FF2B5EF4-FFF2-40B4-BE49-F238E27FC236}">
                <a16:creationId xmlns:a16="http://schemas.microsoft.com/office/drawing/2014/main" id="{BBC8AD94-EB61-4F93-826C-631210AD6281}"/>
              </a:ext>
            </a:extLst>
          </p:cNvPr>
          <p:cNvSpPr>
            <a:spLocks noGrp="1"/>
          </p:cNvSpPr>
          <p:nvPr>
            <p:ph type="sldNum" sz="quarter" idx="12"/>
          </p:nvPr>
        </p:nvSpPr>
        <p:spPr/>
        <p:txBody>
          <a:bodyPr/>
          <a:lstStyle/>
          <a:p>
            <a:fld id="{77AB7CEE-0725-2F48-941B-870F2F4CF3D2}" type="slidenum">
              <a:rPr lang="en-US" smtClean="0"/>
              <a:pPr/>
              <a:t>14</a:t>
            </a:fld>
            <a:endParaRPr lang="en-US" sz="1400"/>
          </a:p>
        </p:txBody>
      </p:sp>
      <p:pic>
        <p:nvPicPr>
          <p:cNvPr id="6" name="Picture 5" descr="A picture containing text, indoor, shop&#10;&#10;Description automatically generated">
            <a:extLst>
              <a:ext uri="{FF2B5EF4-FFF2-40B4-BE49-F238E27FC236}">
                <a16:creationId xmlns:a16="http://schemas.microsoft.com/office/drawing/2014/main" id="{1925C540-7D56-198C-97A8-C2063E7C3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317" y="601510"/>
            <a:ext cx="6430639" cy="4788260"/>
          </a:xfrm>
          <a:prstGeom prst="rect">
            <a:avLst/>
          </a:prstGeom>
        </p:spPr>
      </p:pic>
    </p:spTree>
    <p:extLst>
      <p:ext uri="{BB962C8B-B14F-4D97-AF65-F5344CB8AC3E}">
        <p14:creationId xmlns:p14="http://schemas.microsoft.com/office/powerpoint/2010/main" val="256760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46AB-A794-4845-B732-1762B3B0FF84}"/>
              </a:ext>
            </a:extLst>
          </p:cNvPr>
          <p:cNvSpPr>
            <a:spLocks noGrp="1"/>
          </p:cNvSpPr>
          <p:nvPr>
            <p:ph type="title"/>
          </p:nvPr>
        </p:nvSpPr>
        <p:spPr/>
        <p:txBody>
          <a:bodyPr/>
          <a:lstStyle/>
          <a:p>
            <a:r>
              <a:rPr lang="en-US"/>
              <a:t>Sponsorship Opportunities</a:t>
            </a:r>
          </a:p>
        </p:txBody>
      </p:sp>
      <p:sp>
        <p:nvSpPr>
          <p:cNvPr id="3" name="Content Placeholder 2">
            <a:extLst>
              <a:ext uri="{FF2B5EF4-FFF2-40B4-BE49-F238E27FC236}">
                <a16:creationId xmlns:a16="http://schemas.microsoft.com/office/drawing/2014/main" id="{10962EFD-5587-4CB5-9CB7-EBFC511E77DB}"/>
              </a:ext>
            </a:extLst>
          </p:cNvPr>
          <p:cNvSpPr>
            <a:spLocks noGrp="1"/>
          </p:cNvSpPr>
          <p:nvPr>
            <p:ph idx="1"/>
          </p:nvPr>
        </p:nvSpPr>
        <p:spPr>
          <a:xfrm>
            <a:off x="381000" y="1016408"/>
            <a:ext cx="3816461" cy="4351338"/>
          </a:xfrm>
        </p:spPr>
        <p:txBody>
          <a:bodyPr>
            <a:normAutofit lnSpcReduction="10000"/>
          </a:bodyPr>
          <a:lstStyle/>
          <a:p>
            <a:r>
              <a:rPr lang="en-US" sz="2600"/>
              <a:t>Custom Opportunities available to partner with sponsors interested in Program Development and Content </a:t>
            </a:r>
          </a:p>
          <a:p>
            <a:r>
              <a:rPr lang="en-US" sz="2600"/>
              <a:t>Examples: </a:t>
            </a:r>
          </a:p>
          <a:p>
            <a:pPr lvl="2"/>
            <a:r>
              <a:rPr lang="en-US" sz="2200"/>
              <a:t>SK life science S.T.E.P.S Program</a:t>
            </a:r>
          </a:p>
          <a:p>
            <a:pPr lvl="2"/>
            <a:r>
              <a:rPr lang="en-US" sz="2200"/>
              <a:t>Back to School Seizure Preparedness Awareness Campaign</a:t>
            </a:r>
          </a:p>
          <a:p>
            <a:pPr lvl="2"/>
            <a:r>
              <a:rPr lang="en-US" sz="2200"/>
              <a:t>Seizure ID Program</a:t>
            </a:r>
          </a:p>
          <a:p>
            <a:pPr marL="914400" lvl="2" indent="0">
              <a:buNone/>
            </a:pPr>
            <a:endParaRPr lang="en-US"/>
          </a:p>
          <a:p>
            <a:pPr marL="914400" lvl="2" indent="0">
              <a:buNone/>
            </a:pPr>
            <a:endParaRPr lang="en-US"/>
          </a:p>
        </p:txBody>
      </p:sp>
      <p:sp>
        <p:nvSpPr>
          <p:cNvPr id="4" name="Slide Number Placeholder 3">
            <a:extLst>
              <a:ext uri="{FF2B5EF4-FFF2-40B4-BE49-F238E27FC236}">
                <a16:creationId xmlns:a16="http://schemas.microsoft.com/office/drawing/2014/main" id="{DE769F25-2A0B-459F-BE6C-9F7E95080FB7}"/>
              </a:ext>
            </a:extLst>
          </p:cNvPr>
          <p:cNvSpPr>
            <a:spLocks noGrp="1"/>
          </p:cNvSpPr>
          <p:nvPr>
            <p:ph type="sldNum" sz="quarter" idx="12"/>
          </p:nvPr>
        </p:nvSpPr>
        <p:spPr/>
        <p:txBody>
          <a:bodyPr/>
          <a:lstStyle/>
          <a:p>
            <a:fld id="{77AB7CEE-0725-2F48-941B-870F2F4CF3D2}" type="slidenum">
              <a:rPr lang="en-US" smtClean="0"/>
              <a:pPr/>
              <a:t>15</a:t>
            </a:fld>
            <a:endParaRPr lang="en-US" sz="1400"/>
          </a:p>
        </p:txBody>
      </p:sp>
      <p:pic>
        <p:nvPicPr>
          <p:cNvPr id="10" name="Picture 9" descr="A picture containing text, person, indoor&#10;&#10;Description automatically generated">
            <a:extLst>
              <a:ext uri="{FF2B5EF4-FFF2-40B4-BE49-F238E27FC236}">
                <a16:creationId xmlns:a16="http://schemas.microsoft.com/office/drawing/2014/main" id="{666929CE-8BB2-BBA7-21F7-C7FAB50B1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800" y="1016408"/>
            <a:ext cx="1543650" cy="1479174"/>
          </a:xfrm>
          <a:prstGeom prst="rect">
            <a:avLst/>
          </a:prstGeom>
          <a:ln>
            <a:solidFill>
              <a:schemeClr val="accent2"/>
            </a:solidFill>
          </a:ln>
        </p:spPr>
      </p:pic>
      <p:pic>
        <p:nvPicPr>
          <p:cNvPr id="15" name="Picture 14" descr="Diagram, text&#10;&#10;Description automatically generated with medium confidence">
            <a:extLst>
              <a:ext uri="{FF2B5EF4-FFF2-40B4-BE49-F238E27FC236}">
                <a16:creationId xmlns:a16="http://schemas.microsoft.com/office/drawing/2014/main" id="{F87E2520-D3EB-133D-3907-60C77B82D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718" y="291305"/>
            <a:ext cx="2153011" cy="3940729"/>
          </a:xfrm>
          <a:prstGeom prst="rect">
            <a:avLst/>
          </a:prstGeom>
          <a:ln>
            <a:solidFill>
              <a:schemeClr val="accent2"/>
            </a:solidFill>
          </a:ln>
        </p:spPr>
      </p:pic>
      <p:pic>
        <p:nvPicPr>
          <p:cNvPr id="21" name="Picture 20" descr="A picture containing person, holding, cellphone, hand&#10;&#10;Description automatically generated">
            <a:extLst>
              <a:ext uri="{FF2B5EF4-FFF2-40B4-BE49-F238E27FC236}">
                <a16:creationId xmlns:a16="http://schemas.microsoft.com/office/drawing/2014/main" id="{47FA6191-F4CA-B6D0-69B6-79CC83B15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799" y="2604817"/>
            <a:ext cx="1632319" cy="1627218"/>
          </a:xfrm>
          <a:prstGeom prst="rect">
            <a:avLst/>
          </a:prstGeom>
        </p:spPr>
      </p:pic>
      <p:pic>
        <p:nvPicPr>
          <p:cNvPr id="22" name="Picture 21">
            <a:extLst>
              <a:ext uri="{FF2B5EF4-FFF2-40B4-BE49-F238E27FC236}">
                <a16:creationId xmlns:a16="http://schemas.microsoft.com/office/drawing/2014/main" id="{1FD23873-7FDB-3CE6-EF01-F73279D1DC16}"/>
              </a:ext>
            </a:extLst>
          </p:cNvPr>
          <p:cNvPicPr>
            <a:picLocks noChangeAspect="1"/>
          </p:cNvPicPr>
          <p:nvPr/>
        </p:nvPicPr>
        <p:blipFill rotWithShape="1">
          <a:blip r:embed="rId5">
            <a:alphaModFix amt="50000"/>
          </a:blip>
          <a:srcRect l="3003" r="2929"/>
          <a:stretch/>
        </p:blipFill>
        <p:spPr>
          <a:xfrm>
            <a:off x="0" y="602013"/>
            <a:ext cx="12192000" cy="496341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07FADA1-0878-7FE5-64C8-A2545474BB4B}"/>
              </a:ext>
            </a:extLst>
          </p:cNvPr>
          <p:cNvPicPr>
            <a:picLocks noChangeAspect="1"/>
          </p:cNvPicPr>
          <p:nvPr/>
        </p:nvPicPr>
        <p:blipFill rotWithShape="1">
          <a:blip r:embed="rId6">
            <a:extLst>
              <a:ext uri="{28A0092B-C50C-407E-A947-70E740481C1C}">
                <a14:useLocalDpi xmlns:a14="http://schemas.microsoft.com/office/drawing/2010/main" val="0"/>
              </a:ext>
            </a:extLst>
          </a:blip>
          <a:srcRect t="964" r="2256"/>
          <a:stretch/>
        </p:blipFill>
        <p:spPr>
          <a:xfrm>
            <a:off x="8279998" y="291305"/>
            <a:ext cx="3656899" cy="5205034"/>
          </a:xfrm>
          <a:prstGeom prst="rect">
            <a:avLst/>
          </a:prstGeom>
          <a:ln>
            <a:solidFill>
              <a:schemeClr val="accent2"/>
            </a:solidFill>
          </a:ln>
        </p:spPr>
      </p:pic>
      <p:pic>
        <p:nvPicPr>
          <p:cNvPr id="17" name="Picture 16" descr="A person holding a card&#10;&#10;Description automatically generated with medium confidence">
            <a:extLst>
              <a:ext uri="{FF2B5EF4-FFF2-40B4-BE49-F238E27FC236}">
                <a16:creationId xmlns:a16="http://schemas.microsoft.com/office/drawing/2014/main" id="{15F942C8-EFF8-DED5-EFF1-E1F175BC6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6986" y="4343885"/>
            <a:ext cx="3909743" cy="1867624"/>
          </a:xfrm>
          <a:prstGeom prst="rect">
            <a:avLst/>
          </a:prstGeom>
          <a:ln>
            <a:solidFill>
              <a:schemeClr val="accent2"/>
            </a:solidFill>
          </a:ln>
        </p:spPr>
      </p:pic>
    </p:spTree>
    <p:extLst>
      <p:ext uri="{BB962C8B-B14F-4D97-AF65-F5344CB8AC3E}">
        <p14:creationId xmlns:p14="http://schemas.microsoft.com/office/powerpoint/2010/main" val="1650879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C130-56DE-451B-A324-B495CEEE8AAE}"/>
              </a:ext>
            </a:extLst>
          </p:cNvPr>
          <p:cNvSpPr>
            <a:spLocks noGrp="1"/>
          </p:cNvSpPr>
          <p:nvPr>
            <p:ph type="title"/>
          </p:nvPr>
        </p:nvSpPr>
        <p:spPr>
          <a:xfrm>
            <a:off x="431109" y="291305"/>
            <a:ext cx="11439525" cy="779463"/>
          </a:xfrm>
        </p:spPr>
        <p:txBody>
          <a:bodyPr/>
          <a:lstStyle/>
          <a:p>
            <a:r>
              <a:rPr lang="en-US"/>
              <a:t>Membership Benefits and Opportunities </a:t>
            </a:r>
          </a:p>
        </p:txBody>
      </p:sp>
      <p:sp>
        <p:nvSpPr>
          <p:cNvPr id="4" name="Slide Number Placeholder 3">
            <a:extLst>
              <a:ext uri="{FF2B5EF4-FFF2-40B4-BE49-F238E27FC236}">
                <a16:creationId xmlns:a16="http://schemas.microsoft.com/office/drawing/2014/main" id="{99AC304D-6FC8-40B9-A456-E03B89455E5A}"/>
              </a:ext>
            </a:extLst>
          </p:cNvPr>
          <p:cNvSpPr>
            <a:spLocks noGrp="1"/>
          </p:cNvSpPr>
          <p:nvPr>
            <p:ph type="sldNum" sz="quarter" idx="12"/>
          </p:nvPr>
        </p:nvSpPr>
        <p:spPr/>
        <p:txBody>
          <a:bodyPr/>
          <a:lstStyle/>
          <a:p>
            <a:fld id="{77AB7CEE-0725-2F48-941B-870F2F4CF3D2}" type="slidenum">
              <a:rPr lang="en-US" smtClean="0"/>
              <a:pPr/>
              <a:t>16</a:t>
            </a:fld>
            <a:endParaRPr lang="en-US" sz="1400"/>
          </a:p>
        </p:txBody>
      </p:sp>
      <p:pic>
        <p:nvPicPr>
          <p:cNvPr id="6" name="Picture 5">
            <a:extLst>
              <a:ext uri="{FF2B5EF4-FFF2-40B4-BE49-F238E27FC236}">
                <a16:creationId xmlns:a16="http://schemas.microsoft.com/office/drawing/2014/main" id="{880E4826-B23E-4D46-A746-C7EED0DC1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730" y="1192118"/>
            <a:ext cx="2592493" cy="2592493"/>
          </a:xfrm>
          <a:prstGeom prst="rect">
            <a:avLst/>
          </a:prstGeom>
        </p:spPr>
      </p:pic>
      <p:pic>
        <p:nvPicPr>
          <p:cNvPr id="7" name="Picture 6">
            <a:extLst>
              <a:ext uri="{FF2B5EF4-FFF2-40B4-BE49-F238E27FC236}">
                <a16:creationId xmlns:a16="http://schemas.microsoft.com/office/drawing/2014/main" id="{BF937EC0-334B-4989-A4ED-D6FC01CCC5F8}"/>
              </a:ext>
            </a:extLst>
          </p:cNvPr>
          <p:cNvPicPr>
            <a:picLocks noChangeAspect="1"/>
          </p:cNvPicPr>
          <p:nvPr/>
        </p:nvPicPr>
        <p:blipFill>
          <a:blip r:embed="rId3"/>
          <a:stretch>
            <a:fillRect/>
          </a:stretch>
        </p:blipFill>
        <p:spPr>
          <a:xfrm>
            <a:off x="4199282" y="4507673"/>
            <a:ext cx="2782408" cy="1200046"/>
          </a:xfrm>
          <a:prstGeom prst="rect">
            <a:avLst/>
          </a:prstGeom>
        </p:spPr>
      </p:pic>
      <p:sp>
        <p:nvSpPr>
          <p:cNvPr id="9" name="TextBox 8">
            <a:extLst>
              <a:ext uri="{FF2B5EF4-FFF2-40B4-BE49-F238E27FC236}">
                <a16:creationId xmlns:a16="http://schemas.microsoft.com/office/drawing/2014/main" id="{EDB3B0C3-47B3-5417-AFD8-0AD5D0D4242B}"/>
              </a:ext>
            </a:extLst>
          </p:cNvPr>
          <p:cNvSpPr txBox="1"/>
          <p:nvPr/>
        </p:nvSpPr>
        <p:spPr>
          <a:xfrm>
            <a:off x="496957" y="1070768"/>
            <a:ext cx="8179903" cy="4131900"/>
          </a:xfrm>
          <a:prstGeom prst="rect">
            <a:avLst/>
          </a:prstGeom>
          <a:noFill/>
        </p:spPr>
        <p:txBody>
          <a:bodyPr wrap="square" rtlCol="0">
            <a:spAutoFit/>
          </a:bodyPr>
          <a:lstStyle/>
          <a:p>
            <a:pPr marL="0" indent="0">
              <a:buNone/>
            </a:pPr>
            <a:r>
              <a:rPr lang="en-US" i="1">
                <a:solidFill>
                  <a:schemeClr val="accent3"/>
                </a:solidFill>
              </a:rPr>
              <a:t>“As a member of Epilepsy Alliance America, Valley Children’s Healthcare has been able to expand resources for our Epilepsy Support Program, improving outreach to Central California families and increasing the educational resources we offer them. </a:t>
            </a:r>
          </a:p>
          <a:p>
            <a:pPr marL="0" indent="0">
              <a:buNone/>
            </a:pPr>
            <a:endParaRPr lang="en-US" sz="1050" i="1">
              <a:solidFill>
                <a:schemeClr val="accent3"/>
              </a:solidFill>
            </a:endParaRPr>
          </a:p>
          <a:p>
            <a:pPr marL="0" indent="0">
              <a:buNone/>
            </a:pPr>
            <a:r>
              <a:rPr lang="en-US" i="1">
                <a:solidFill>
                  <a:schemeClr val="accent3"/>
                </a:solidFill>
              </a:rPr>
              <a:t>The ability to network, support and collaborate with other members throughout the country has proven to be remarkably valuable. </a:t>
            </a:r>
          </a:p>
          <a:p>
            <a:pPr marL="0" indent="0">
              <a:buNone/>
            </a:pPr>
            <a:endParaRPr lang="en-US" i="1">
              <a:solidFill>
                <a:schemeClr val="accent3"/>
              </a:solidFill>
            </a:endParaRPr>
          </a:p>
          <a:p>
            <a:pPr marL="0" indent="0">
              <a:buNone/>
            </a:pPr>
            <a:r>
              <a:rPr lang="en-US" i="1">
                <a:solidFill>
                  <a:schemeClr val="accent3"/>
                </a:solidFill>
              </a:rPr>
              <a:t>We partnered with Epilepsy Alliance America to create and distribute </a:t>
            </a:r>
            <a:r>
              <a:rPr lang="en-US" b="1" i="1" u="sng">
                <a:solidFill>
                  <a:schemeClr val="accent2"/>
                </a:solidFill>
                <a:hlinkClick r:id="rId4">
                  <a:extLst>
                    <a:ext uri="{A12FA001-AC4F-418D-AE19-62706E023703}">
                      <ahyp:hlinkClr xmlns:ahyp="http://schemas.microsoft.com/office/drawing/2018/hyperlinkcolor" val="tx"/>
                    </a:ext>
                  </a:extLst>
                </a:hlinkClick>
              </a:rPr>
              <a:t>a series of seizure medication education videos</a:t>
            </a:r>
            <a:r>
              <a:rPr lang="en-US" i="1" u="sng">
                <a:solidFill>
                  <a:schemeClr val="accent2"/>
                </a:solidFill>
              </a:rPr>
              <a:t>, </a:t>
            </a:r>
            <a:r>
              <a:rPr lang="en-US" i="1">
                <a:solidFill>
                  <a:schemeClr val="accent3"/>
                </a:solidFill>
              </a:rPr>
              <a:t>hoping that our own knowledge and expertise could assist others in the organization. We look forward to our continued relationship in the years to come, with the goal of helping families in need, wherever and whenever we can.”</a:t>
            </a:r>
          </a:p>
          <a:p>
            <a:pPr marL="0" indent="0">
              <a:buNone/>
            </a:pPr>
            <a:endParaRPr lang="en-US" b="1">
              <a:solidFill>
                <a:schemeClr val="accent2"/>
              </a:solidFill>
            </a:endParaRPr>
          </a:p>
          <a:p>
            <a:r>
              <a:rPr lang="en-US" b="1" i="1">
                <a:solidFill>
                  <a:schemeClr val="accent2"/>
                </a:solidFill>
              </a:rPr>
              <a:t> Caitlin Bernard-Vincent, MSW, LCSW</a:t>
            </a:r>
            <a:br>
              <a:rPr lang="en-US" i="1"/>
            </a:br>
            <a:r>
              <a:rPr lang="en-US" i="1"/>
              <a:t> </a:t>
            </a:r>
            <a:r>
              <a:rPr lang="en-US" i="1">
                <a:solidFill>
                  <a:schemeClr val="bg1">
                    <a:lumMod val="50000"/>
                  </a:schemeClr>
                </a:solidFill>
              </a:rPr>
              <a:t>Epilepsy Program Manager</a:t>
            </a:r>
            <a:endParaRPr lang="en-US">
              <a:solidFill>
                <a:schemeClr val="bg1">
                  <a:lumMod val="50000"/>
                </a:schemeClr>
              </a:solidFill>
            </a:endParaRPr>
          </a:p>
        </p:txBody>
      </p:sp>
      <p:sp>
        <p:nvSpPr>
          <p:cNvPr id="10" name="TextBox 9">
            <a:extLst>
              <a:ext uri="{FF2B5EF4-FFF2-40B4-BE49-F238E27FC236}">
                <a16:creationId xmlns:a16="http://schemas.microsoft.com/office/drawing/2014/main" id="{B9CEAC55-7FE3-EF0A-0B6E-A71E2A6D923D}"/>
              </a:ext>
            </a:extLst>
          </p:cNvPr>
          <p:cNvSpPr txBox="1"/>
          <p:nvPr/>
        </p:nvSpPr>
        <p:spPr>
          <a:xfrm>
            <a:off x="8969074" y="3905961"/>
            <a:ext cx="2648149" cy="461665"/>
          </a:xfrm>
          <a:prstGeom prst="rect">
            <a:avLst/>
          </a:prstGeom>
          <a:noFill/>
        </p:spPr>
        <p:txBody>
          <a:bodyPr wrap="square" rtlCol="0">
            <a:spAutoFit/>
          </a:bodyPr>
          <a:lstStyle/>
          <a:p>
            <a:r>
              <a:rPr lang="en-US" sz="1200" b="1" i="1">
                <a:solidFill>
                  <a:schemeClr val="accent2"/>
                </a:solidFill>
              </a:rPr>
              <a:t>Caitlin Bernard-Vincent, MSW, LCSW</a:t>
            </a:r>
            <a:br>
              <a:rPr lang="en-US" sz="1200" i="1"/>
            </a:br>
            <a:r>
              <a:rPr lang="en-US" sz="1200" i="1"/>
              <a:t> </a:t>
            </a:r>
            <a:r>
              <a:rPr lang="en-US" sz="1200" i="1">
                <a:solidFill>
                  <a:schemeClr val="bg1">
                    <a:lumMod val="50000"/>
                  </a:schemeClr>
                </a:solidFill>
              </a:rPr>
              <a:t>Epilepsy Program Manager</a:t>
            </a:r>
            <a:endParaRPr lang="en-US" sz="1200"/>
          </a:p>
        </p:txBody>
      </p:sp>
      <p:pic>
        <p:nvPicPr>
          <p:cNvPr id="11" name="Picture 10">
            <a:extLst>
              <a:ext uri="{FF2B5EF4-FFF2-40B4-BE49-F238E27FC236}">
                <a16:creationId xmlns:a16="http://schemas.microsoft.com/office/drawing/2014/main" id="{84A68200-4A18-B90A-390D-EC33D346AF0E}"/>
              </a:ext>
            </a:extLst>
          </p:cNvPr>
          <p:cNvPicPr>
            <a:picLocks noChangeAspect="1"/>
          </p:cNvPicPr>
          <p:nvPr/>
        </p:nvPicPr>
        <p:blipFill rotWithShape="1">
          <a:blip r:embed="rId5">
            <a:alphaModFix amt="50000"/>
          </a:blip>
          <a:srcRect l="3003" r="2929"/>
          <a:stretch/>
        </p:blipFill>
        <p:spPr>
          <a:xfrm>
            <a:off x="0" y="602013"/>
            <a:ext cx="12192000" cy="4963417"/>
          </a:xfrm>
          <a:prstGeom prst="rect">
            <a:avLst/>
          </a:prstGeom>
        </p:spPr>
      </p:pic>
      <p:pic>
        <p:nvPicPr>
          <p:cNvPr id="3" name="Picture 4" descr="Diagram&#10;&#10;Description automatically generated">
            <a:extLst>
              <a:ext uri="{FF2B5EF4-FFF2-40B4-BE49-F238E27FC236}">
                <a16:creationId xmlns:a16="http://schemas.microsoft.com/office/drawing/2014/main" id="{A7D40625-0401-7DC8-3E7D-5063F722633E}"/>
              </a:ext>
            </a:extLst>
          </p:cNvPr>
          <p:cNvPicPr>
            <a:picLocks noChangeAspect="1"/>
          </p:cNvPicPr>
          <p:nvPr/>
        </p:nvPicPr>
        <p:blipFill>
          <a:blip r:embed="rId6"/>
          <a:stretch>
            <a:fillRect/>
          </a:stretch>
        </p:blipFill>
        <p:spPr>
          <a:xfrm>
            <a:off x="6911622" y="4329243"/>
            <a:ext cx="2743200" cy="1557959"/>
          </a:xfrm>
          <a:prstGeom prst="rect">
            <a:avLst/>
          </a:prstGeom>
        </p:spPr>
      </p:pic>
    </p:spTree>
    <p:extLst>
      <p:ext uri="{BB962C8B-B14F-4D97-AF65-F5344CB8AC3E}">
        <p14:creationId xmlns:p14="http://schemas.microsoft.com/office/powerpoint/2010/main" val="2797109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CFE63-4D47-47CF-5EF4-F18B6C69AD69}"/>
              </a:ext>
            </a:extLst>
          </p:cNvPr>
          <p:cNvPicPr>
            <a:picLocks noChangeAspect="1"/>
          </p:cNvPicPr>
          <p:nvPr/>
        </p:nvPicPr>
        <p:blipFill rotWithShape="1">
          <a:blip r:embed="rId2">
            <a:alphaModFix amt="50000"/>
          </a:blip>
          <a:srcRect l="3003" r="2929"/>
          <a:stretch/>
        </p:blipFill>
        <p:spPr>
          <a:xfrm>
            <a:off x="0" y="602013"/>
            <a:ext cx="12192000" cy="4963417"/>
          </a:xfrm>
          <a:prstGeom prst="rect">
            <a:avLst/>
          </a:prstGeom>
        </p:spPr>
      </p:pic>
      <p:sp>
        <p:nvSpPr>
          <p:cNvPr id="4" name="Slide Number Placeholder 3">
            <a:extLst>
              <a:ext uri="{FF2B5EF4-FFF2-40B4-BE49-F238E27FC236}">
                <a16:creationId xmlns:a16="http://schemas.microsoft.com/office/drawing/2014/main" id="{2DEDE4E1-DB82-49FF-A3B3-09A48E74F720}"/>
              </a:ext>
            </a:extLst>
          </p:cNvPr>
          <p:cNvSpPr>
            <a:spLocks noGrp="1"/>
          </p:cNvSpPr>
          <p:nvPr>
            <p:ph type="sldNum" sz="quarter" idx="12"/>
          </p:nvPr>
        </p:nvSpPr>
        <p:spPr/>
        <p:txBody>
          <a:bodyPr/>
          <a:lstStyle/>
          <a:p>
            <a:fld id="{77AB7CEE-0725-2F48-941B-870F2F4CF3D2}" type="slidenum">
              <a:rPr lang="en-US" smtClean="0"/>
              <a:pPr/>
              <a:t>17</a:t>
            </a:fld>
            <a:endParaRPr lang="en-US" sz="1400"/>
          </a:p>
        </p:txBody>
      </p:sp>
      <p:sp>
        <p:nvSpPr>
          <p:cNvPr id="10" name="Title 1">
            <a:extLst>
              <a:ext uri="{FF2B5EF4-FFF2-40B4-BE49-F238E27FC236}">
                <a16:creationId xmlns:a16="http://schemas.microsoft.com/office/drawing/2014/main" id="{86F2DE41-2834-D410-D478-743714D65FC8}"/>
              </a:ext>
            </a:extLst>
          </p:cNvPr>
          <p:cNvSpPr txBox="1">
            <a:spLocks/>
          </p:cNvSpPr>
          <p:nvPr/>
        </p:nvSpPr>
        <p:spPr>
          <a:xfrm>
            <a:off x="434424" y="265686"/>
            <a:ext cx="11439525"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2"/>
                </a:solidFill>
                <a:latin typeface="Calibri" panose="020F0502020204030204" pitchFamily="34" charset="0"/>
                <a:ea typeface="+mj-ea"/>
                <a:cs typeface="Calibri" panose="020F0502020204030204" pitchFamily="34" charset="0"/>
              </a:defRPr>
            </a:lvl1pPr>
          </a:lstStyle>
          <a:p>
            <a:r>
              <a:rPr lang="en-US"/>
              <a:t>Membership Benefits and Opportunities </a:t>
            </a:r>
          </a:p>
        </p:txBody>
      </p:sp>
      <p:sp>
        <p:nvSpPr>
          <p:cNvPr id="11" name="TextBox 10">
            <a:extLst>
              <a:ext uri="{FF2B5EF4-FFF2-40B4-BE49-F238E27FC236}">
                <a16:creationId xmlns:a16="http://schemas.microsoft.com/office/drawing/2014/main" id="{0176886E-FDAE-32B1-E215-994A12C23277}"/>
              </a:ext>
            </a:extLst>
          </p:cNvPr>
          <p:cNvSpPr txBox="1"/>
          <p:nvPr/>
        </p:nvSpPr>
        <p:spPr>
          <a:xfrm>
            <a:off x="523875" y="931441"/>
            <a:ext cx="11144250" cy="1323439"/>
          </a:xfrm>
          <a:prstGeom prst="rect">
            <a:avLst/>
          </a:prstGeom>
          <a:noFill/>
        </p:spPr>
        <p:txBody>
          <a:bodyPr wrap="square" rtlCol="0">
            <a:spAutoFit/>
          </a:bodyPr>
          <a:lstStyle/>
          <a:p>
            <a:r>
              <a:rPr lang="en-US" b="1" i="0">
                <a:solidFill>
                  <a:schemeClr val="accent2"/>
                </a:solidFill>
                <a:effectLst/>
                <a:latin typeface="proxima-nova"/>
              </a:rPr>
              <a:t>Epilepsy Alliance America </a:t>
            </a:r>
            <a:r>
              <a:rPr lang="en-US" b="0" i="0">
                <a:solidFill>
                  <a:schemeClr val="bg1">
                    <a:lumMod val="50000"/>
                  </a:schemeClr>
                </a:solidFill>
                <a:effectLst/>
                <a:latin typeface="proxima-nova"/>
              </a:rPr>
              <a:t>builds strong, inspired, engaged, and resourceful community relationships among epilepsy organizations. We are commitment to helping organizations connect local epilepsy leaders to knowledge, resources, and peer supports that advance the mission of improving the quality of life for individuals living with epilepsy. </a:t>
            </a:r>
          </a:p>
          <a:p>
            <a:endParaRPr lang="en-US" sz="800">
              <a:solidFill>
                <a:schemeClr val="bg1">
                  <a:lumMod val="50000"/>
                </a:schemeClr>
              </a:solidFill>
              <a:latin typeface="proxima-nova"/>
            </a:endParaRPr>
          </a:p>
          <a:p>
            <a:r>
              <a:rPr lang="en-US" b="1" i="0">
                <a:solidFill>
                  <a:schemeClr val="accent2"/>
                </a:solidFill>
                <a:effectLst/>
                <a:latin typeface="proxima-nova"/>
              </a:rPr>
              <a:t>Two types of membership are currently offered:</a:t>
            </a:r>
            <a:endParaRPr lang="en-US" b="1">
              <a:solidFill>
                <a:schemeClr val="accent2"/>
              </a:solidFill>
            </a:endParaRPr>
          </a:p>
        </p:txBody>
      </p:sp>
      <p:sp>
        <p:nvSpPr>
          <p:cNvPr id="12" name="TextBox 11">
            <a:extLst>
              <a:ext uri="{FF2B5EF4-FFF2-40B4-BE49-F238E27FC236}">
                <a16:creationId xmlns:a16="http://schemas.microsoft.com/office/drawing/2014/main" id="{8F670DA0-B312-979C-EBC7-4D7393103F18}"/>
              </a:ext>
            </a:extLst>
          </p:cNvPr>
          <p:cNvSpPr txBox="1"/>
          <p:nvPr/>
        </p:nvSpPr>
        <p:spPr>
          <a:xfrm>
            <a:off x="523875" y="2582286"/>
            <a:ext cx="6413638" cy="3139321"/>
          </a:xfrm>
          <a:prstGeom prst="rect">
            <a:avLst/>
          </a:prstGeom>
          <a:noFill/>
        </p:spPr>
        <p:txBody>
          <a:bodyPr wrap="square" rtlCol="0">
            <a:spAutoFit/>
          </a:bodyPr>
          <a:lstStyle/>
          <a:p>
            <a:pPr algn="l"/>
            <a:r>
              <a:rPr lang="en-US" b="1" i="0">
                <a:solidFill>
                  <a:srgbClr val="565656"/>
                </a:solidFill>
                <a:effectLst/>
                <a:latin typeface="proxima-nova"/>
              </a:rPr>
              <a:t>Non-Profit Member Organization</a:t>
            </a:r>
            <a:endParaRPr lang="en-US">
              <a:solidFill>
                <a:srgbClr val="565656"/>
              </a:solidFill>
              <a:latin typeface="proxima-nova"/>
            </a:endParaRPr>
          </a:p>
          <a:p>
            <a:pPr marL="285750" indent="-285750" algn="l">
              <a:buClr>
                <a:schemeClr val="accent1"/>
              </a:buClr>
              <a:buFont typeface="Wingdings" pitchFamily="2" charset="2"/>
              <a:buChar char="§"/>
            </a:pPr>
            <a:r>
              <a:rPr lang="en-US" sz="1500" b="0" i="0">
                <a:solidFill>
                  <a:schemeClr val="bg1">
                    <a:lumMod val="50000"/>
                  </a:schemeClr>
                </a:solidFill>
                <a:effectLst/>
              </a:rPr>
              <a:t>Be listed on the EAA website with a link to your local organization</a:t>
            </a:r>
          </a:p>
          <a:p>
            <a:pPr marL="285750" indent="-285750" algn="l">
              <a:buClr>
                <a:schemeClr val="accent1"/>
              </a:buClr>
              <a:buFont typeface="Wingdings" pitchFamily="2" charset="2"/>
              <a:buChar char="§"/>
            </a:pPr>
            <a:r>
              <a:rPr lang="en-US" sz="1500" b="0" i="0">
                <a:solidFill>
                  <a:schemeClr val="bg1">
                    <a:lumMod val="50000"/>
                  </a:schemeClr>
                </a:solidFill>
                <a:effectLst/>
              </a:rPr>
              <a:t>Network with other leaders in the epilepsy community</a:t>
            </a:r>
          </a:p>
          <a:p>
            <a:pPr marL="285750" indent="-285750" algn="l">
              <a:buClr>
                <a:schemeClr val="accent1"/>
              </a:buClr>
              <a:buFont typeface="Wingdings" pitchFamily="2" charset="2"/>
              <a:buChar char="§"/>
            </a:pPr>
            <a:r>
              <a:rPr lang="en-US" sz="1500" b="0" i="0">
                <a:solidFill>
                  <a:schemeClr val="bg1">
                    <a:lumMod val="50000"/>
                  </a:schemeClr>
                </a:solidFill>
                <a:effectLst/>
              </a:rPr>
              <a:t>Participate in forums to share ideas, policies, and best practices</a:t>
            </a:r>
          </a:p>
          <a:p>
            <a:pPr marL="285750" indent="-285750" algn="l">
              <a:buClr>
                <a:schemeClr val="accent1"/>
              </a:buClr>
              <a:buFont typeface="Wingdings" pitchFamily="2" charset="2"/>
              <a:buChar char="§"/>
            </a:pPr>
            <a:r>
              <a:rPr lang="en-US" sz="1500" b="0" i="0">
                <a:solidFill>
                  <a:schemeClr val="bg1">
                    <a:lumMod val="50000"/>
                  </a:schemeClr>
                </a:solidFill>
                <a:effectLst/>
              </a:rPr>
              <a:t>Participate in modeling national programs</a:t>
            </a:r>
          </a:p>
          <a:p>
            <a:pPr marL="285750" indent="-285750" algn="l">
              <a:buClr>
                <a:schemeClr val="accent1"/>
              </a:buClr>
              <a:buFont typeface="Wingdings" pitchFamily="2" charset="2"/>
              <a:buChar char="§"/>
            </a:pPr>
            <a:r>
              <a:rPr lang="en-US" sz="1500" b="0" i="0">
                <a:solidFill>
                  <a:schemeClr val="bg1">
                    <a:lumMod val="50000"/>
                  </a:schemeClr>
                </a:solidFill>
                <a:effectLst/>
              </a:rPr>
              <a:t>Participate in member-only educational opportunities</a:t>
            </a:r>
          </a:p>
          <a:p>
            <a:pPr marL="285750" indent="-285750">
              <a:buClr>
                <a:schemeClr val="accent1"/>
              </a:buClr>
              <a:buFont typeface="Wingdings" pitchFamily="2" charset="2"/>
              <a:buChar char="§"/>
            </a:pPr>
            <a:r>
              <a:rPr lang="en-US" sz="1500" b="0" i="0">
                <a:solidFill>
                  <a:schemeClr val="bg1">
                    <a:lumMod val="50000"/>
                  </a:schemeClr>
                </a:solidFill>
                <a:effectLst/>
              </a:rPr>
              <a:t>Work along side other advocates to advance epilepsy-related public policy </a:t>
            </a:r>
          </a:p>
          <a:p>
            <a:pPr marL="285750" indent="-285750">
              <a:buClr>
                <a:schemeClr val="accent1"/>
              </a:buClr>
              <a:buFont typeface="Wingdings" pitchFamily="2" charset="2"/>
              <a:buChar char="§"/>
            </a:pPr>
            <a:r>
              <a:rPr lang="en-US" sz="1500" b="0" i="0">
                <a:solidFill>
                  <a:schemeClr val="bg1">
                    <a:lumMod val="50000"/>
                  </a:schemeClr>
                </a:solidFill>
                <a:effectLst/>
              </a:rPr>
              <a:t>Be listed as a member organization of EAA in media publications and websites</a:t>
            </a:r>
          </a:p>
          <a:p>
            <a:pPr marL="285750" indent="-285750" algn="l">
              <a:buClr>
                <a:schemeClr val="accent1"/>
              </a:buClr>
              <a:buFont typeface="Wingdings" pitchFamily="2" charset="2"/>
              <a:buChar char="§"/>
            </a:pPr>
            <a:r>
              <a:rPr lang="en-US" sz="1500" b="0" i="0">
                <a:solidFill>
                  <a:schemeClr val="bg1">
                    <a:lumMod val="50000"/>
                  </a:schemeClr>
                </a:solidFill>
                <a:effectLst/>
              </a:rPr>
              <a:t>Be eligible to access Epilepsy Alliance America educational resources</a:t>
            </a:r>
          </a:p>
          <a:p>
            <a:pPr marL="285750" indent="-285750" algn="l">
              <a:buClr>
                <a:schemeClr val="accent1"/>
              </a:buClr>
              <a:buFont typeface="Wingdings" pitchFamily="2" charset="2"/>
              <a:buChar char="§"/>
            </a:pPr>
            <a:r>
              <a:rPr lang="en-US" sz="1500" b="0" i="0">
                <a:solidFill>
                  <a:schemeClr val="bg1">
                    <a:lumMod val="50000"/>
                  </a:schemeClr>
                </a:solidFill>
                <a:effectLst/>
              </a:rPr>
              <a:t>Proudly display the Epilepsy Alliance America membership logo that signifies you are a part of a national network dedicated to quality epilepsy programs</a:t>
            </a:r>
          </a:p>
          <a:p>
            <a:pPr marL="285750" indent="-285750" algn="l">
              <a:buClr>
                <a:schemeClr val="accent1"/>
              </a:buClr>
              <a:buFont typeface="Wingdings" pitchFamily="2" charset="2"/>
              <a:buChar char="§"/>
            </a:pPr>
            <a:r>
              <a:rPr lang="en-US" sz="1500" b="0" i="0">
                <a:solidFill>
                  <a:schemeClr val="bg1">
                    <a:lumMod val="50000"/>
                  </a:schemeClr>
                </a:solidFill>
                <a:effectLst/>
              </a:rPr>
              <a:t>Serve on an EAA Committee and/or Board of Directors</a:t>
            </a:r>
          </a:p>
        </p:txBody>
      </p:sp>
      <p:sp>
        <p:nvSpPr>
          <p:cNvPr id="15" name="TextBox 14">
            <a:extLst>
              <a:ext uri="{FF2B5EF4-FFF2-40B4-BE49-F238E27FC236}">
                <a16:creationId xmlns:a16="http://schemas.microsoft.com/office/drawing/2014/main" id="{5174D225-FF77-2C77-3479-7B2DFB0F6328}"/>
              </a:ext>
            </a:extLst>
          </p:cNvPr>
          <p:cNvSpPr txBox="1"/>
          <p:nvPr/>
        </p:nvSpPr>
        <p:spPr>
          <a:xfrm>
            <a:off x="7141052" y="2595072"/>
            <a:ext cx="4462670" cy="2908489"/>
          </a:xfrm>
          <a:prstGeom prst="rect">
            <a:avLst/>
          </a:prstGeom>
          <a:noFill/>
        </p:spPr>
        <p:txBody>
          <a:bodyPr wrap="square" rtlCol="0">
            <a:spAutoFit/>
          </a:bodyPr>
          <a:lstStyle/>
          <a:p>
            <a:pPr algn="l"/>
            <a:r>
              <a:rPr lang="en-US" b="1" i="0">
                <a:solidFill>
                  <a:srgbClr val="565656"/>
                </a:solidFill>
                <a:effectLst/>
                <a:latin typeface="proxima-nova"/>
              </a:rPr>
              <a:t>Select Partner Member Organization</a:t>
            </a:r>
            <a:br>
              <a:rPr lang="en-US" b="0" i="0">
                <a:solidFill>
                  <a:srgbClr val="565656"/>
                </a:solidFill>
                <a:effectLst/>
                <a:latin typeface="proxima-nova"/>
              </a:rPr>
            </a:br>
            <a:r>
              <a:rPr lang="en-US" sz="1500" b="0" i="0">
                <a:solidFill>
                  <a:schemeClr val="bg1">
                    <a:lumMod val="50000"/>
                  </a:schemeClr>
                </a:solidFill>
                <a:effectLst/>
              </a:rPr>
              <a:t>Select Partner Member Organizations will receive all the Non-Profit Member Organization benefits – </a:t>
            </a:r>
            <a:r>
              <a:rPr lang="en-US" sz="1500" b="1" i="0">
                <a:solidFill>
                  <a:schemeClr val="accent2"/>
                </a:solidFill>
                <a:effectLst/>
              </a:rPr>
              <a:t>PLUS </a:t>
            </a:r>
            <a:r>
              <a:rPr lang="en-US" sz="1500" b="0" i="0">
                <a:solidFill>
                  <a:schemeClr val="bg1">
                    <a:lumMod val="50000"/>
                  </a:schemeClr>
                </a:solidFill>
                <a:effectLst/>
              </a:rPr>
              <a:t>– they are eligible to participate in the governance of Epilepsy Alliance America by:</a:t>
            </a:r>
          </a:p>
          <a:p>
            <a:pPr algn="l"/>
            <a:endParaRPr lang="en-US" sz="1500" b="0" i="0">
              <a:solidFill>
                <a:schemeClr val="bg1">
                  <a:lumMod val="50000"/>
                </a:schemeClr>
              </a:solidFill>
              <a:effectLst/>
            </a:endParaRPr>
          </a:p>
          <a:p>
            <a:pPr marL="285750" indent="-285750" algn="l">
              <a:buFont typeface="Wingdings" pitchFamily="2" charset="2"/>
              <a:buChar char="§"/>
            </a:pPr>
            <a:r>
              <a:rPr lang="en-US" sz="1500" b="0" i="0">
                <a:solidFill>
                  <a:schemeClr val="bg1">
                    <a:lumMod val="50000"/>
                  </a:schemeClr>
                </a:solidFill>
                <a:effectLst/>
              </a:rPr>
              <a:t>Nominating individuals to the National Board of Directors for voting privileges</a:t>
            </a:r>
          </a:p>
          <a:p>
            <a:pPr marL="285750" indent="-285750" algn="l">
              <a:buFont typeface="Wingdings" pitchFamily="2" charset="2"/>
              <a:buChar char="§"/>
            </a:pPr>
            <a:r>
              <a:rPr lang="en-US" sz="1500" b="0" i="0">
                <a:solidFill>
                  <a:schemeClr val="bg1">
                    <a:lumMod val="50000"/>
                  </a:schemeClr>
                </a:solidFill>
                <a:effectLst/>
              </a:rPr>
              <a:t>Nominating individuals to the EAA National Professional Advisory Committee</a:t>
            </a:r>
          </a:p>
          <a:p>
            <a:pPr marL="285750" indent="-285750" algn="l">
              <a:buFont typeface="Wingdings" pitchFamily="2" charset="2"/>
              <a:buChar char="§"/>
            </a:pPr>
            <a:r>
              <a:rPr lang="en-US" sz="1500" b="0" i="0">
                <a:solidFill>
                  <a:schemeClr val="bg1">
                    <a:lumMod val="50000"/>
                  </a:schemeClr>
                </a:solidFill>
                <a:effectLst/>
              </a:rPr>
              <a:t>Sharing of Sponsorship / financial resources when available</a:t>
            </a:r>
          </a:p>
        </p:txBody>
      </p:sp>
      <p:cxnSp>
        <p:nvCxnSpPr>
          <p:cNvPr id="16" name="Straight Connector 15">
            <a:extLst>
              <a:ext uri="{FF2B5EF4-FFF2-40B4-BE49-F238E27FC236}">
                <a16:creationId xmlns:a16="http://schemas.microsoft.com/office/drawing/2014/main" id="{BCBC1881-7CC6-50AB-B1E0-A0BF35DDE533}"/>
              </a:ext>
            </a:extLst>
          </p:cNvPr>
          <p:cNvCxnSpPr>
            <a:cxnSpLocks/>
          </p:cNvCxnSpPr>
          <p:nvPr/>
        </p:nvCxnSpPr>
        <p:spPr>
          <a:xfrm flipH="1" flipV="1">
            <a:off x="614627" y="2419345"/>
            <a:ext cx="10845190" cy="24738"/>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4A9A3D-C52B-C312-7D2C-21E660EF618D}"/>
              </a:ext>
            </a:extLst>
          </p:cNvPr>
          <p:cNvCxnSpPr>
            <a:cxnSpLocks/>
          </p:cNvCxnSpPr>
          <p:nvPr/>
        </p:nvCxnSpPr>
        <p:spPr>
          <a:xfrm flipH="1" flipV="1">
            <a:off x="6985196" y="2659957"/>
            <a:ext cx="18293" cy="3077399"/>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27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CFE63-4D47-47CF-5EF4-F18B6C69AD69}"/>
              </a:ext>
            </a:extLst>
          </p:cNvPr>
          <p:cNvPicPr>
            <a:picLocks noChangeAspect="1"/>
          </p:cNvPicPr>
          <p:nvPr/>
        </p:nvPicPr>
        <p:blipFill rotWithShape="1">
          <a:blip r:embed="rId2">
            <a:alphaModFix amt="50000"/>
          </a:blip>
          <a:srcRect l="3003" r="2929"/>
          <a:stretch/>
        </p:blipFill>
        <p:spPr>
          <a:xfrm>
            <a:off x="0" y="602013"/>
            <a:ext cx="12192000" cy="4963417"/>
          </a:xfrm>
          <a:prstGeom prst="rect">
            <a:avLst/>
          </a:prstGeom>
        </p:spPr>
      </p:pic>
      <p:sp>
        <p:nvSpPr>
          <p:cNvPr id="4" name="Slide Number Placeholder 3">
            <a:extLst>
              <a:ext uri="{FF2B5EF4-FFF2-40B4-BE49-F238E27FC236}">
                <a16:creationId xmlns:a16="http://schemas.microsoft.com/office/drawing/2014/main" id="{2DEDE4E1-DB82-49FF-A3B3-09A48E74F720}"/>
              </a:ext>
            </a:extLst>
          </p:cNvPr>
          <p:cNvSpPr>
            <a:spLocks noGrp="1"/>
          </p:cNvSpPr>
          <p:nvPr>
            <p:ph type="sldNum" sz="quarter" idx="12"/>
          </p:nvPr>
        </p:nvSpPr>
        <p:spPr/>
        <p:txBody>
          <a:bodyPr/>
          <a:lstStyle/>
          <a:p>
            <a:fld id="{77AB7CEE-0725-2F48-941B-870F2F4CF3D2}" type="slidenum">
              <a:rPr lang="en-US" smtClean="0"/>
              <a:pPr/>
              <a:t>18</a:t>
            </a:fld>
            <a:endParaRPr lang="en-US" sz="1400"/>
          </a:p>
        </p:txBody>
      </p:sp>
      <p:sp>
        <p:nvSpPr>
          <p:cNvPr id="10" name="Title 1">
            <a:extLst>
              <a:ext uri="{FF2B5EF4-FFF2-40B4-BE49-F238E27FC236}">
                <a16:creationId xmlns:a16="http://schemas.microsoft.com/office/drawing/2014/main" id="{86F2DE41-2834-D410-D478-743714D65FC8}"/>
              </a:ext>
            </a:extLst>
          </p:cNvPr>
          <p:cNvSpPr txBox="1">
            <a:spLocks/>
          </p:cNvSpPr>
          <p:nvPr/>
        </p:nvSpPr>
        <p:spPr>
          <a:xfrm>
            <a:off x="434424" y="265686"/>
            <a:ext cx="11439525"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2"/>
                </a:solidFill>
                <a:latin typeface="Calibri" panose="020F0502020204030204" pitchFamily="34" charset="0"/>
                <a:ea typeface="+mj-ea"/>
                <a:cs typeface="Calibri" panose="020F0502020204030204" pitchFamily="34" charset="0"/>
              </a:defRPr>
            </a:lvl1pPr>
          </a:lstStyle>
          <a:p>
            <a:r>
              <a:rPr lang="en-US"/>
              <a:t>Membership Benefits and Opportunities </a:t>
            </a:r>
          </a:p>
        </p:txBody>
      </p:sp>
      <p:sp>
        <p:nvSpPr>
          <p:cNvPr id="11" name="TextBox 10">
            <a:extLst>
              <a:ext uri="{FF2B5EF4-FFF2-40B4-BE49-F238E27FC236}">
                <a16:creationId xmlns:a16="http://schemas.microsoft.com/office/drawing/2014/main" id="{0176886E-FDAE-32B1-E215-994A12C23277}"/>
              </a:ext>
            </a:extLst>
          </p:cNvPr>
          <p:cNvSpPr txBox="1"/>
          <p:nvPr/>
        </p:nvSpPr>
        <p:spPr>
          <a:xfrm>
            <a:off x="523875" y="931441"/>
            <a:ext cx="11144250" cy="1323439"/>
          </a:xfrm>
          <a:prstGeom prst="rect">
            <a:avLst/>
          </a:prstGeom>
          <a:noFill/>
        </p:spPr>
        <p:txBody>
          <a:bodyPr wrap="square" rtlCol="0">
            <a:spAutoFit/>
          </a:bodyPr>
          <a:lstStyle/>
          <a:p>
            <a:r>
              <a:rPr lang="en-US" b="1" i="0">
                <a:solidFill>
                  <a:schemeClr val="accent2"/>
                </a:solidFill>
                <a:effectLst/>
                <a:latin typeface="proxima-nova"/>
              </a:rPr>
              <a:t>Epilepsy Alliance America </a:t>
            </a:r>
            <a:r>
              <a:rPr lang="en-US" b="0" i="0">
                <a:solidFill>
                  <a:schemeClr val="bg1">
                    <a:lumMod val="50000"/>
                  </a:schemeClr>
                </a:solidFill>
                <a:effectLst/>
                <a:latin typeface="proxima-nova"/>
              </a:rPr>
              <a:t>builds strong, inspired, engaged, and resourceful community relationships among epilepsy organizations. We are commitment to helping organizations connect local epilepsy leaders to knowledge, resources, and peer supports that advance the mission of improving the quality of life for individuals living with epilepsy. </a:t>
            </a:r>
          </a:p>
          <a:p>
            <a:endParaRPr lang="en-US" sz="800">
              <a:solidFill>
                <a:schemeClr val="bg1">
                  <a:lumMod val="50000"/>
                </a:schemeClr>
              </a:solidFill>
              <a:latin typeface="proxima-nova"/>
            </a:endParaRPr>
          </a:p>
          <a:p>
            <a:r>
              <a:rPr lang="en-US" b="1" i="0">
                <a:solidFill>
                  <a:schemeClr val="accent2"/>
                </a:solidFill>
                <a:effectLst/>
                <a:latin typeface="proxima-nova"/>
              </a:rPr>
              <a:t>Two types of membership are currently offered:</a:t>
            </a:r>
            <a:endParaRPr lang="en-US" b="1">
              <a:solidFill>
                <a:schemeClr val="accent2"/>
              </a:solidFill>
            </a:endParaRPr>
          </a:p>
        </p:txBody>
      </p:sp>
      <p:sp>
        <p:nvSpPr>
          <p:cNvPr id="12" name="TextBox 11">
            <a:extLst>
              <a:ext uri="{FF2B5EF4-FFF2-40B4-BE49-F238E27FC236}">
                <a16:creationId xmlns:a16="http://schemas.microsoft.com/office/drawing/2014/main" id="{8F670DA0-B312-979C-EBC7-4D7393103F18}"/>
              </a:ext>
            </a:extLst>
          </p:cNvPr>
          <p:cNvSpPr txBox="1"/>
          <p:nvPr/>
        </p:nvSpPr>
        <p:spPr>
          <a:xfrm>
            <a:off x="523875" y="2582286"/>
            <a:ext cx="6413638" cy="3139321"/>
          </a:xfrm>
          <a:prstGeom prst="rect">
            <a:avLst/>
          </a:prstGeom>
          <a:noFill/>
        </p:spPr>
        <p:txBody>
          <a:bodyPr wrap="square" rtlCol="0">
            <a:spAutoFit/>
          </a:bodyPr>
          <a:lstStyle/>
          <a:p>
            <a:pPr algn="l"/>
            <a:r>
              <a:rPr lang="en-US" b="1" i="0">
                <a:solidFill>
                  <a:srgbClr val="565656"/>
                </a:solidFill>
                <a:effectLst/>
                <a:latin typeface="proxima-nova"/>
              </a:rPr>
              <a:t>Non-Profit Member Organization</a:t>
            </a:r>
            <a:endParaRPr lang="en-US">
              <a:solidFill>
                <a:srgbClr val="565656"/>
              </a:solidFill>
              <a:latin typeface="proxima-nova"/>
            </a:endParaRPr>
          </a:p>
          <a:p>
            <a:pPr marL="285750" indent="-285750" algn="l">
              <a:buClr>
                <a:schemeClr val="accent1"/>
              </a:buClr>
              <a:buFont typeface="Wingdings" pitchFamily="2" charset="2"/>
              <a:buChar char="§"/>
            </a:pPr>
            <a:r>
              <a:rPr lang="en-US" sz="1500" b="0" i="0">
                <a:solidFill>
                  <a:schemeClr val="bg1">
                    <a:lumMod val="50000"/>
                  </a:schemeClr>
                </a:solidFill>
                <a:effectLst/>
              </a:rPr>
              <a:t>Be listed on the EAA website with a link to your local organization</a:t>
            </a:r>
          </a:p>
          <a:p>
            <a:pPr marL="285750" indent="-285750" algn="l">
              <a:buClr>
                <a:schemeClr val="accent1"/>
              </a:buClr>
              <a:buFont typeface="Wingdings" pitchFamily="2" charset="2"/>
              <a:buChar char="§"/>
            </a:pPr>
            <a:r>
              <a:rPr lang="en-US" sz="1500" b="0" i="0">
                <a:solidFill>
                  <a:schemeClr val="bg1">
                    <a:lumMod val="50000"/>
                  </a:schemeClr>
                </a:solidFill>
                <a:effectLst/>
              </a:rPr>
              <a:t>Network with other leaders in the epilepsy community</a:t>
            </a:r>
          </a:p>
          <a:p>
            <a:pPr marL="285750" indent="-285750" algn="l">
              <a:buClr>
                <a:schemeClr val="accent1"/>
              </a:buClr>
              <a:buFont typeface="Wingdings" pitchFamily="2" charset="2"/>
              <a:buChar char="§"/>
            </a:pPr>
            <a:r>
              <a:rPr lang="en-US" sz="1500" b="0" i="0">
                <a:solidFill>
                  <a:schemeClr val="bg1">
                    <a:lumMod val="50000"/>
                  </a:schemeClr>
                </a:solidFill>
                <a:effectLst/>
              </a:rPr>
              <a:t>Participate in forums to share ideas, policies, and best practices</a:t>
            </a:r>
          </a:p>
          <a:p>
            <a:pPr marL="285750" indent="-285750" algn="l">
              <a:buClr>
                <a:schemeClr val="accent1"/>
              </a:buClr>
              <a:buFont typeface="Wingdings" pitchFamily="2" charset="2"/>
              <a:buChar char="§"/>
            </a:pPr>
            <a:r>
              <a:rPr lang="en-US" sz="1500" b="0" i="0">
                <a:solidFill>
                  <a:schemeClr val="bg1">
                    <a:lumMod val="50000"/>
                  </a:schemeClr>
                </a:solidFill>
                <a:effectLst/>
              </a:rPr>
              <a:t>Participate in modeling national programs</a:t>
            </a:r>
          </a:p>
          <a:p>
            <a:pPr marL="285750" indent="-285750" algn="l">
              <a:buClr>
                <a:schemeClr val="accent1"/>
              </a:buClr>
              <a:buFont typeface="Wingdings" pitchFamily="2" charset="2"/>
              <a:buChar char="§"/>
            </a:pPr>
            <a:r>
              <a:rPr lang="en-US" sz="1500" b="0" i="0">
                <a:solidFill>
                  <a:schemeClr val="bg1">
                    <a:lumMod val="50000"/>
                  </a:schemeClr>
                </a:solidFill>
                <a:effectLst/>
              </a:rPr>
              <a:t>Participate in member-only educational opportunities</a:t>
            </a:r>
          </a:p>
          <a:p>
            <a:pPr marL="285750" indent="-285750">
              <a:buClr>
                <a:schemeClr val="accent1"/>
              </a:buClr>
              <a:buFont typeface="Wingdings" pitchFamily="2" charset="2"/>
              <a:buChar char="§"/>
            </a:pPr>
            <a:r>
              <a:rPr lang="en-US" sz="1500" b="0" i="0">
                <a:solidFill>
                  <a:schemeClr val="bg1">
                    <a:lumMod val="50000"/>
                  </a:schemeClr>
                </a:solidFill>
                <a:effectLst/>
              </a:rPr>
              <a:t>Work along side other advocates to advance epilepsy-related public policy </a:t>
            </a:r>
          </a:p>
          <a:p>
            <a:pPr marL="285750" indent="-285750">
              <a:buClr>
                <a:schemeClr val="accent1"/>
              </a:buClr>
              <a:buFont typeface="Wingdings" pitchFamily="2" charset="2"/>
              <a:buChar char="§"/>
            </a:pPr>
            <a:r>
              <a:rPr lang="en-US" sz="1500" b="0" i="0">
                <a:solidFill>
                  <a:schemeClr val="bg1">
                    <a:lumMod val="50000"/>
                  </a:schemeClr>
                </a:solidFill>
                <a:effectLst/>
              </a:rPr>
              <a:t>Be listed as a member organization of EAA in media publications and websites</a:t>
            </a:r>
          </a:p>
          <a:p>
            <a:pPr marL="285750" indent="-285750" algn="l">
              <a:buClr>
                <a:schemeClr val="accent1"/>
              </a:buClr>
              <a:buFont typeface="Wingdings" pitchFamily="2" charset="2"/>
              <a:buChar char="§"/>
            </a:pPr>
            <a:r>
              <a:rPr lang="en-US" sz="1500" b="0" i="0">
                <a:solidFill>
                  <a:schemeClr val="bg1">
                    <a:lumMod val="50000"/>
                  </a:schemeClr>
                </a:solidFill>
                <a:effectLst/>
              </a:rPr>
              <a:t>Be eligible to access Epilepsy Alliance America educational resources</a:t>
            </a:r>
          </a:p>
          <a:p>
            <a:pPr marL="285750" indent="-285750" algn="l">
              <a:buClr>
                <a:schemeClr val="accent1"/>
              </a:buClr>
              <a:buFont typeface="Wingdings" pitchFamily="2" charset="2"/>
              <a:buChar char="§"/>
            </a:pPr>
            <a:r>
              <a:rPr lang="en-US" sz="1500" b="0" i="0">
                <a:solidFill>
                  <a:schemeClr val="bg1">
                    <a:lumMod val="50000"/>
                  </a:schemeClr>
                </a:solidFill>
                <a:effectLst/>
              </a:rPr>
              <a:t>Proudly display the Epilepsy Alliance America membership logo that signifies you are a part of a national network dedicated to quality epilepsy programs</a:t>
            </a:r>
          </a:p>
          <a:p>
            <a:pPr marL="285750" indent="-285750" algn="l">
              <a:buClr>
                <a:schemeClr val="accent1"/>
              </a:buClr>
              <a:buFont typeface="Wingdings" pitchFamily="2" charset="2"/>
              <a:buChar char="§"/>
            </a:pPr>
            <a:r>
              <a:rPr lang="en-US" sz="1500" b="0" i="0">
                <a:solidFill>
                  <a:schemeClr val="bg1">
                    <a:lumMod val="50000"/>
                  </a:schemeClr>
                </a:solidFill>
                <a:effectLst/>
              </a:rPr>
              <a:t>Serve on an EAA Committee and/or Board of Directors</a:t>
            </a:r>
          </a:p>
        </p:txBody>
      </p:sp>
      <p:sp>
        <p:nvSpPr>
          <p:cNvPr id="15" name="TextBox 14">
            <a:extLst>
              <a:ext uri="{FF2B5EF4-FFF2-40B4-BE49-F238E27FC236}">
                <a16:creationId xmlns:a16="http://schemas.microsoft.com/office/drawing/2014/main" id="{5174D225-FF77-2C77-3479-7B2DFB0F6328}"/>
              </a:ext>
            </a:extLst>
          </p:cNvPr>
          <p:cNvSpPr txBox="1"/>
          <p:nvPr/>
        </p:nvSpPr>
        <p:spPr>
          <a:xfrm>
            <a:off x="7141052" y="2595072"/>
            <a:ext cx="4462670" cy="2908489"/>
          </a:xfrm>
          <a:prstGeom prst="rect">
            <a:avLst/>
          </a:prstGeom>
          <a:noFill/>
        </p:spPr>
        <p:txBody>
          <a:bodyPr wrap="square" rtlCol="0">
            <a:spAutoFit/>
          </a:bodyPr>
          <a:lstStyle/>
          <a:p>
            <a:pPr algn="l"/>
            <a:r>
              <a:rPr lang="en-US" b="1" i="0">
                <a:solidFill>
                  <a:srgbClr val="565656"/>
                </a:solidFill>
                <a:effectLst/>
                <a:latin typeface="proxima-nova"/>
              </a:rPr>
              <a:t>Select Partner Member Organization</a:t>
            </a:r>
            <a:br>
              <a:rPr lang="en-US" b="0" i="0">
                <a:solidFill>
                  <a:srgbClr val="565656"/>
                </a:solidFill>
                <a:effectLst/>
                <a:latin typeface="proxima-nova"/>
              </a:rPr>
            </a:br>
            <a:r>
              <a:rPr lang="en-US" sz="1500" b="0" i="0">
                <a:solidFill>
                  <a:schemeClr val="bg1">
                    <a:lumMod val="50000"/>
                  </a:schemeClr>
                </a:solidFill>
                <a:effectLst/>
              </a:rPr>
              <a:t>Select Partner Member Organizations will receive all the Non-Profit Member Organization benefits – </a:t>
            </a:r>
            <a:r>
              <a:rPr lang="en-US" sz="1500" b="1" i="0">
                <a:solidFill>
                  <a:schemeClr val="accent2"/>
                </a:solidFill>
                <a:effectLst/>
              </a:rPr>
              <a:t>PLUS </a:t>
            </a:r>
            <a:r>
              <a:rPr lang="en-US" sz="1500" b="0" i="0">
                <a:solidFill>
                  <a:schemeClr val="bg1">
                    <a:lumMod val="50000"/>
                  </a:schemeClr>
                </a:solidFill>
                <a:effectLst/>
              </a:rPr>
              <a:t>– they are eligible to participate in the governance of Epilepsy Alliance America by:</a:t>
            </a:r>
          </a:p>
          <a:p>
            <a:pPr algn="l"/>
            <a:endParaRPr lang="en-US" sz="1500" b="0" i="0">
              <a:solidFill>
                <a:schemeClr val="bg1">
                  <a:lumMod val="50000"/>
                </a:schemeClr>
              </a:solidFill>
              <a:effectLst/>
            </a:endParaRPr>
          </a:p>
          <a:p>
            <a:pPr marL="285750" indent="-285750" algn="l">
              <a:buFont typeface="Wingdings" pitchFamily="2" charset="2"/>
              <a:buChar char="§"/>
            </a:pPr>
            <a:r>
              <a:rPr lang="en-US" sz="1500" b="0" i="0">
                <a:solidFill>
                  <a:schemeClr val="bg1">
                    <a:lumMod val="50000"/>
                  </a:schemeClr>
                </a:solidFill>
                <a:effectLst/>
              </a:rPr>
              <a:t>Nominating individuals to the National Board of Directors for voting privileges</a:t>
            </a:r>
          </a:p>
          <a:p>
            <a:pPr marL="285750" indent="-285750" algn="l">
              <a:buFont typeface="Wingdings" pitchFamily="2" charset="2"/>
              <a:buChar char="§"/>
            </a:pPr>
            <a:r>
              <a:rPr lang="en-US" sz="1500" b="0" i="0">
                <a:solidFill>
                  <a:schemeClr val="bg1">
                    <a:lumMod val="50000"/>
                  </a:schemeClr>
                </a:solidFill>
                <a:effectLst/>
              </a:rPr>
              <a:t>Nominating individuals to the EAA National Professional Advisory Committee</a:t>
            </a:r>
          </a:p>
          <a:p>
            <a:pPr marL="285750" indent="-285750" algn="l">
              <a:buFont typeface="Wingdings" pitchFamily="2" charset="2"/>
              <a:buChar char="§"/>
            </a:pPr>
            <a:r>
              <a:rPr lang="en-US" sz="1500" b="0" i="0">
                <a:solidFill>
                  <a:schemeClr val="bg1">
                    <a:lumMod val="50000"/>
                  </a:schemeClr>
                </a:solidFill>
                <a:effectLst/>
              </a:rPr>
              <a:t>Sharing of Sponsorship / financial resources when available</a:t>
            </a:r>
          </a:p>
        </p:txBody>
      </p:sp>
      <p:cxnSp>
        <p:nvCxnSpPr>
          <p:cNvPr id="16" name="Straight Connector 15">
            <a:extLst>
              <a:ext uri="{FF2B5EF4-FFF2-40B4-BE49-F238E27FC236}">
                <a16:creationId xmlns:a16="http://schemas.microsoft.com/office/drawing/2014/main" id="{BCBC1881-7CC6-50AB-B1E0-A0BF35DDE533}"/>
              </a:ext>
            </a:extLst>
          </p:cNvPr>
          <p:cNvCxnSpPr>
            <a:cxnSpLocks/>
          </p:cNvCxnSpPr>
          <p:nvPr/>
        </p:nvCxnSpPr>
        <p:spPr>
          <a:xfrm flipH="1" flipV="1">
            <a:off x="614627" y="2419345"/>
            <a:ext cx="10845190" cy="24738"/>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4A9A3D-C52B-C312-7D2C-21E660EF618D}"/>
              </a:ext>
            </a:extLst>
          </p:cNvPr>
          <p:cNvCxnSpPr>
            <a:cxnSpLocks/>
          </p:cNvCxnSpPr>
          <p:nvPr/>
        </p:nvCxnSpPr>
        <p:spPr>
          <a:xfrm flipH="1" flipV="1">
            <a:off x="6985196" y="2659957"/>
            <a:ext cx="18293" cy="3077399"/>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860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F4EB6-907C-B371-B961-4196910503DB}"/>
              </a:ext>
            </a:extLst>
          </p:cNvPr>
          <p:cNvPicPr>
            <a:picLocks noChangeAspect="1"/>
          </p:cNvPicPr>
          <p:nvPr/>
        </p:nvPicPr>
        <p:blipFill rotWithShape="1">
          <a:blip r:embed="rId2">
            <a:alphaModFix amt="50000"/>
          </a:blip>
          <a:srcRect l="3003" r="2929"/>
          <a:stretch/>
        </p:blipFill>
        <p:spPr>
          <a:xfrm>
            <a:off x="0" y="602013"/>
            <a:ext cx="12192000" cy="4963417"/>
          </a:xfrm>
          <a:prstGeom prst="rect">
            <a:avLst/>
          </a:prstGeom>
        </p:spPr>
      </p:pic>
      <p:sp>
        <p:nvSpPr>
          <p:cNvPr id="2" name="Title 1">
            <a:extLst>
              <a:ext uri="{FF2B5EF4-FFF2-40B4-BE49-F238E27FC236}">
                <a16:creationId xmlns:a16="http://schemas.microsoft.com/office/drawing/2014/main" id="{8CA9FA8F-7555-4104-8E36-6C94DA846251}"/>
              </a:ext>
            </a:extLst>
          </p:cNvPr>
          <p:cNvSpPr>
            <a:spLocks noGrp="1"/>
          </p:cNvSpPr>
          <p:nvPr>
            <p:ph type="title"/>
          </p:nvPr>
        </p:nvSpPr>
        <p:spPr/>
        <p:txBody>
          <a:bodyPr/>
          <a:lstStyle/>
          <a:p>
            <a:r>
              <a:rPr lang="en-US"/>
              <a:t>Learn More About Epilepsy Alliance America - </a:t>
            </a:r>
            <a:r>
              <a:rPr lang="en-US" b="0">
                <a:solidFill>
                  <a:schemeClr val="bg1">
                    <a:lumMod val="50000"/>
                  </a:schemeClr>
                </a:solidFill>
              </a:rPr>
              <a:t>Contact Us Today  </a:t>
            </a:r>
          </a:p>
        </p:txBody>
      </p:sp>
      <p:sp>
        <p:nvSpPr>
          <p:cNvPr id="3" name="Content Placeholder 2">
            <a:extLst>
              <a:ext uri="{FF2B5EF4-FFF2-40B4-BE49-F238E27FC236}">
                <a16:creationId xmlns:a16="http://schemas.microsoft.com/office/drawing/2014/main" id="{DBA5F363-EFA4-4682-AE8B-56F5BDDD4AF4}"/>
              </a:ext>
            </a:extLst>
          </p:cNvPr>
          <p:cNvSpPr>
            <a:spLocks noGrp="1"/>
          </p:cNvSpPr>
          <p:nvPr>
            <p:ph idx="1"/>
          </p:nvPr>
        </p:nvSpPr>
        <p:spPr/>
        <p:txBody>
          <a:bodyPr>
            <a:normAutofit fontScale="92500" lnSpcReduction="10000"/>
          </a:bodyPr>
          <a:lstStyle/>
          <a:p>
            <a:pPr marL="0" indent="0">
              <a:buNone/>
            </a:pPr>
            <a:r>
              <a:rPr lang="fr-FR"/>
              <a:t>Staff Contact:		Lisa Gallipoli</a:t>
            </a:r>
            <a:br>
              <a:rPr lang="fr-FR"/>
            </a:br>
            <a:r>
              <a:rPr lang="fr-FR"/>
              <a:t>			Chief Operating </a:t>
            </a:r>
            <a:r>
              <a:rPr lang="fr-FR" err="1"/>
              <a:t>Officer</a:t>
            </a:r>
            <a:br>
              <a:rPr lang="fr-FR"/>
            </a:br>
            <a:r>
              <a:rPr lang="fr-FR"/>
              <a:t>			Phone: (347) 987-1610</a:t>
            </a:r>
          </a:p>
          <a:p>
            <a:pPr marL="0" indent="0">
              <a:buNone/>
            </a:pPr>
            <a:r>
              <a:rPr lang="en-US"/>
              <a:t>			Email:  </a:t>
            </a:r>
            <a:r>
              <a:rPr lang="en-US">
                <a:hlinkClick r:id="rId3"/>
              </a:rPr>
              <a:t>Lisa.Gallipoli@EpilepsyAllianceAmerica.org</a:t>
            </a:r>
            <a:endParaRPr lang="en-US"/>
          </a:p>
          <a:p>
            <a:pPr marL="0" indent="0">
              <a:buNone/>
            </a:pPr>
            <a:endParaRPr lang="fr-FR"/>
          </a:p>
          <a:p>
            <a:pPr marL="0" indent="0">
              <a:buNone/>
            </a:pPr>
            <a:r>
              <a:rPr lang="fr-FR"/>
              <a:t>Our Business </a:t>
            </a:r>
            <a:r>
              <a:rPr lang="fr-FR" err="1"/>
              <a:t>Address</a:t>
            </a:r>
            <a:r>
              <a:rPr lang="fr-FR"/>
              <a:t>:   	11822 Justice Avenue; Suite B4</a:t>
            </a:r>
            <a:br>
              <a:rPr lang="fr-FR"/>
            </a:br>
            <a:r>
              <a:rPr lang="fr-FR"/>
              <a:t>				</a:t>
            </a:r>
            <a:r>
              <a:rPr lang="fr-FR" err="1"/>
              <a:t>Baton</a:t>
            </a:r>
            <a:r>
              <a:rPr lang="fr-FR"/>
              <a:t> Rouge, LA 70816</a:t>
            </a:r>
            <a:br>
              <a:rPr lang="fr-FR"/>
            </a:br>
            <a:r>
              <a:rPr lang="fr-FR"/>
              <a:t>				</a:t>
            </a:r>
          </a:p>
          <a:p>
            <a:pPr marL="0" indent="0">
              <a:buNone/>
            </a:pPr>
            <a:r>
              <a:rPr lang="en-US" b="1">
                <a:solidFill>
                  <a:schemeClr val="accent2"/>
                </a:solidFill>
              </a:rPr>
              <a:t>About Epilepsy Alliance America</a:t>
            </a:r>
            <a:br>
              <a:rPr lang="en-US" b="1"/>
            </a:br>
            <a:r>
              <a:rPr lang="en-US"/>
              <a:t>Epilepsy Alliance America is a non-profit organization</a:t>
            </a:r>
            <a:br>
              <a:rPr lang="en-US"/>
            </a:br>
            <a:r>
              <a:rPr lang="en-US"/>
              <a:t>Our Tax ID number (EIN) is:  83-1218385</a:t>
            </a:r>
          </a:p>
          <a:p>
            <a:pPr marL="0" indent="0">
              <a:buNone/>
            </a:pPr>
            <a:endParaRPr lang="en-US"/>
          </a:p>
        </p:txBody>
      </p:sp>
      <p:sp>
        <p:nvSpPr>
          <p:cNvPr id="4" name="Slide Number Placeholder 3">
            <a:extLst>
              <a:ext uri="{FF2B5EF4-FFF2-40B4-BE49-F238E27FC236}">
                <a16:creationId xmlns:a16="http://schemas.microsoft.com/office/drawing/2014/main" id="{CB0ADF1B-0BEA-4EC9-9F61-E8984F85F824}"/>
              </a:ext>
            </a:extLst>
          </p:cNvPr>
          <p:cNvSpPr>
            <a:spLocks noGrp="1"/>
          </p:cNvSpPr>
          <p:nvPr>
            <p:ph type="sldNum" sz="quarter" idx="12"/>
          </p:nvPr>
        </p:nvSpPr>
        <p:spPr/>
        <p:txBody>
          <a:bodyPr/>
          <a:lstStyle/>
          <a:p>
            <a:fld id="{77AB7CEE-0725-2F48-941B-870F2F4CF3D2}" type="slidenum">
              <a:rPr lang="en-US" smtClean="0"/>
              <a:pPr/>
              <a:t>19</a:t>
            </a:fld>
            <a:endParaRPr lang="en-US" sz="1400"/>
          </a:p>
        </p:txBody>
      </p:sp>
    </p:spTree>
    <p:extLst>
      <p:ext uri="{BB962C8B-B14F-4D97-AF65-F5344CB8AC3E}">
        <p14:creationId xmlns:p14="http://schemas.microsoft.com/office/powerpoint/2010/main" val="1889363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5CC5DE-2E65-8C0A-AB78-5DF577A8AC16}"/>
              </a:ext>
            </a:extLst>
          </p:cNvPr>
          <p:cNvPicPr>
            <a:picLocks noChangeAspect="1"/>
          </p:cNvPicPr>
          <p:nvPr/>
        </p:nvPicPr>
        <p:blipFill rotWithShape="1">
          <a:blip r:embed="rId2">
            <a:alphaModFix amt="50000"/>
          </a:blip>
          <a:srcRect l="3003" r="2929"/>
          <a:stretch/>
        </p:blipFill>
        <p:spPr>
          <a:xfrm>
            <a:off x="-4763" y="569416"/>
            <a:ext cx="12192000" cy="4963417"/>
          </a:xfrm>
          <a:prstGeom prst="rect">
            <a:avLst/>
          </a:prstGeom>
        </p:spPr>
      </p:pic>
      <p:sp>
        <p:nvSpPr>
          <p:cNvPr id="2" name="Title 1">
            <a:extLst>
              <a:ext uri="{FF2B5EF4-FFF2-40B4-BE49-F238E27FC236}">
                <a16:creationId xmlns:a16="http://schemas.microsoft.com/office/drawing/2014/main" id="{825CCEAB-65D7-4AAE-AE81-155C4EE2A527}"/>
              </a:ext>
            </a:extLst>
          </p:cNvPr>
          <p:cNvSpPr>
            <a:spLocks noGrp="1"/>
          </p:cNvSpPr>
          <p:nvPr>
            <p:ph type="title"/>
          </p:nvPr>
        </p:nvSpPr>
        <p:spPr/>
        <p:txBody>
          <a:bodyPr/>
          <a:lstStyle/>
          <a:p>
            <a:r>
              <a:rPr lang="en-US"/>
              <a:t>Our Story</a:t>
            </a:r>
          </a:p>
        </p:txBody>
      </p:sp>
      <p:sp>
        <p:nvSpPr>
          <p:cNvPr id="3" name="Content Placeholder 2">
            <a:extLst>
              <a:ext uri="{FF2B5EF4-FFF2-40B4-BE49-F238E27FC236}">
                <a16:creationId xmlns:a16="http://schemas.microsoft.com/office/drawing/2014/main" id="{D2564961-1A26-4DEE-B14A-1643A81964B9}"/>
              </a:ext>
            </a:extLst>
          </p:cNvPr>
          <p:cNvSpPr>
            <a:spLocks noGrp="1"/>
          </p:cNvSpPr>
          <p:nvPr>
            <p:ph idx="1"/>
          </p:nvPr>
        </p:nvSpPr>
        <p:spPr>
          <a:xfrm>
            <a:off x="1133187" y="1418564"/>
            <a:ext cx="9916099" cy="4351338"/>
          </a:xfrm>
        </p:spPr>
        <p:txBody>
          <a:bodyPr/>
          <a:lstStyle/>
          <a:p>
            <a:pPr marL="0" indent="0">
              <a:buNone/>
            </a:pPr>
            <a:r>
              <a:rPr lang="en-US"/>
              <a:t>In 2018, </a:t>
            </a:r>
            <a:r>
              <a:rPr lang="en-US" b="1">
                <a:solidFill>
                  <a:schemeClr val="accent2"/>
                </a:solidFill>
              </a:rPr>
              <a:t>eight of America’s leading epilepsy organizations </a:t>
            </a:r>
            <a:r>
              <a:rPr lang="en-US"/>
              <a:t>formed </a:t>
            </a:r>
            <a:r>
              <a:rPr lang="en-US" b="1">
                <a:solidFill>
                  <a:schemeClr val="accent2"/>
                </a:solidFill>
              </a:rPr>
              <a:t>Epilepsy Alliance America</a:t>
            </a:r>
            <a:r>
              <a:rPr lang="en-US"/>
              <a:t>, a nationwide organization dedicated to providing support, care, and service to those living with epilepsy.</a:t>
            </a:r>
          </a:p>
          <a:p>
            <a:pPr marL="0" indent="0">
              <a:buNone/>
            </a:pPr>
            <a:endParaRPr lang="en-US"/>
          </a:p>
          <a:p>
            <a:pPr marL="0" indent="0">
              <a:buNone/>
            </a:pPr>
            <a:r>
              <a:rPr lang="en-US" b="1">
                <a:solidFill>
                  <a:schemeClr val="accent2"/>
                </a:solidFill>
              </a:rPr>
              <a:t>Epilepsy Alliance America </a:t>
            </a:r>
            <a:r>
              <a:rPr lang="en-US"/>
              <a:t>is comprised of like-minded member organizations, and today </a:t>
            </a:r>
            <a:r>
              <a:rPr lang="en-US" b="1">
                <a:solidFill>
                  <a:schemeClr val="accent2"/>
                </a:solidFill>
              </a:rPr>
              <a:t>serves nearly a million people living with epilepsy</a:t>
            </a:r>
            <a:r>
              <a:rPr lang="en-US"/>
              <a:t>, and their families, caregivers, and communities.</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96C3C08F-BC72-450F-B859-60415234687E}"/>
              </a:ext>
            </a:extLst>
          </p:cNvPr>
          <p:cNvSpPr>
            <a:spLocks noGrp="1"/>
          </p:cNvSpPr>
          <p:nvPr>
            <p:ph type="sldNum" sz="quarter" idx="12"/>
          </p:nvPr>
        </p:nvSpPr>
        <p:spPr/>
        <p:txBody>
          <a:bodyPr/>
          <a:lstStyle/>
          <a:p>
            <a:fld id="{77AB7CEE-0725-2F48-941B-870F2F4CF3D2}" type="slidenum">
              <a:rPr lang="en-US" smtClean="0"/>
              <a:pPr/>
              <a:t>2</a:t>
            </a:fld>
            <a:endParaRPr lang="en-US" sz="1400"/>
          </a:p>
        </p:txBody>
      </p:sp>
    </p:spTree>
    <p:extLst>
      <p:ext uri="{BB962C8B-B14F-4D97-AF65-F5344CB8AC3E}">
        <p14:creationId xmlns:p14="http://schemas.microsoft.com/office/powerpoint/2010/main" val="3164791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47B5B8-1418-4DFE-9AE7-5C789D0CC037}"/>
              </a:ext>
            </a:extLst>
          </p:cNvPr>
          <p:cNvSpPr>
            <a:spLocks noGrp="1"/>
          </p:cNvSpPr>
          <p:nvPr>
            <p:ph type="subTitle" idx="1"/>
          </p:nvPr>
        </p:nvSpPr>
        <p:spPr/>
        <p:txBody>
          <a:bodyPr/>
          <a:lstStyle/>
          <a:p>
            <a:pPr marL="0" indent="0">
              <a:buNone/>
            </a:pPr>
            <a:endParaRPr lang="en-US"/>
          </a:p>
          <a:p>
            <a:pPr marL="0" indent="0">
              <a:buNone/>
            </a:pPr>
            <a:endParaRPr lang="en-US"/>
          </a:p>
          <a:p>
            <a:endParaRPr lang="en-US"/>
          </a:p>
        </p:txBody>
      </p:sp>
      <p:pic>
        <p:nvPicPr>
          <p:cNvPr id="9" name="Picture 8" descr="A picture containing colorful&#10;&#10;Description automatically generated">
            <a:extLst>
              <a:ext uri="{FF2B5EF4-FFF2-40B4-BE49-F238E27FC236}">
                <a16:creationId xmlns:a16="http://schemas.microsoft.com/office/drawing/2014/main" id="{0316D97C-ED3E-E299-B3D8-7491BE82BBD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0646" t="17917" b="11817"/>
          <a:stretch/>
        </p:blipFill>
        <p:spPr>
          <a:xfrm>
            <a:off x="0" y="0"/>
            <a:ext cx="12192000" cy="6858000"/>
          </a:xfrm>
          <a:prstGeom prst="rect">
            <a:avLst/>
          </a:prstGeom>
        </p:spPr>
      </p:pic>
      <p:pic>
        <p:nvPicPr>
          <p:cNvPr id="14" name="Picture 13" descr="A screenshot of a video game&#10;&#10;Description automatically generated with low confidence">
            <a:extLst>
              <a:ext uri="{FF2B5EF4-FFF2-40B4-BE49-F238E27FC236}">
                <a16:creationId xmlns:a16="http://schemas.microsoft.com/office/drawing/2014/main" id="{3C1A1A3F-6EDE-EA5D-3146-D9F5FBF1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897" y="1449711"/>
            <a:ext cx="2881601" cy="1165696"/>
          </a:xfrm>
          <a:prstGeom prst="rect">
            <a:avLst/>
          </a:prstGeom>
        </p:spPr>
      </p:pic>
      <p:pic>
        <p:nvPicPr>
          <p:cNvPr id="17" name="Picture 16" descr="A picture containing text, plate, tableware, dishware&#10;&#10;Description automatically generated">
            <a:extLst>
              <a:ext uri="{FF2B5EF4-FFF2-40B4-BE49-F238E27FC236}">
                <a16:creationId xmlns:a16="http://schemas.microsoft.com/office/drawing/2014/main" id="{AABA9EAA-EFE5-8DDB-9C75-FA64B1B77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527" y="2722291"/>
            <a:ext cx="2604342" cy="1181351"/>
          </a:xfrm>
          <a:prstGeom prst="rect">
            <a:avLst/>
          </a:prstGeom>
        </p:spPr>
      </p:pic>
      <p:sp>
        <p:nvSpPr>
          <p:cNvPr id="18" name="TextBox 17">
            <a:extLst>
              <a:ext uri="{FF2B5EF4-FFF2-40B4-BE49-F238E27FC236}">
                <a16:creationId xmlns:a16="http://schemas.microsoft.com/office/drawing/2014/main" id="{C04F0D9B-D784-199F-9263-5EABD12ABCB1}"/>
              </a:ext>
            </a:extLst>
          </p:cNvPr>
          <p:cNvSpPr txBox="1"/>
          <p:nvPr/>
        </p:nvSpPr>
        <p:spPr>
          <a:xfrm>
            <a:off x="4771640" y="3892106"/>
            <a:ext cx="2394182" cy="646331"/>
          </a:xfrm>
          <a:prstGeom prst="rect">
            <a:avLst/>
          </a:prstGeom>
          <a:noFill/>
        </p:spPr>
        <p:txBody>
          <a:bodyPr wrap="none" rtlCol="0">
            <a:spAutoFit/>
          </a:bodyPr>
          <a:lstStyle/>
          <a:p>
            <a:pPr algn="ctr"/>
            <a:r>
              <a:rPr lang="en-US">
                <a:solidFill>
                  <a:schemeClr val="accent1"/>
                </a:solidFill>
              </a:rPr>
              <a:t>CONNECTING EPILEPSY </a:t>
            </a:r>
          </a:p>
          <a:p>
            <a:pPr algn="ctr"/>
            <a:r>
              <a:rPr lang="en-US">
                <a:solidFill>
                  <a:schemeClr val="accent1"/>
                </a:solidFill>
              </a:rPr>
              <a:t>COMMUNITIES</a:t>
            </a:r>
          </a:p>
        </p:txBody>
      </p:sp>
      <p:sp>
        <p:nvSpPr>
          <p:cNvPr id="13" name="Rectangle 12">
            <a:extLst>
              <a:ext uri="{FF2B5EF4-FFF2-40B4-BE49-F238E27FC236}">
                <a16:creationId xmlns:a16="http://schemas.microsoft.com/office/drawing/2014/main" id="{A0A060C3-D010-BE7B-9E71-9DBE840A4BE7}"/>
              </a:ext>
            </a:extLst>
          </p:cNvPr>
          <p:cNvSpPr/>
          <p:nvPr/>
        </p:nvSpPr>
        <p:spPr>
          <a:xfrm>
            <a:off x="0" y="5907640"/>
            <a:ext cx="698643" cy="9503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9493BC-02FB-D657-9BC8-B2283BB75E70}"/>
              </a:ext>
            </a:extLst>
          </p:cNvPr>
          <p:cNvPicPr>
            <a:picLocks noChangeAspect="1"/>
          </p:cNvPicPr>
          <p:nvPr/>
        </p:nvPicPr>
        <p:blipFill>
          <a:blip r:embed="rId5"/>
          <a:stretch>
            <a:fillRect/>
          </a:stretch>
        </p:blipFill>
        <p:spPr>
          <a:xfrm>
            <a:off x="1" y="5353131"/>
            <a:ext cx="12212548" cy="1504869"/>
          </a:xfrm>
          <a:prstGeom prst="rect">
            <a:avLst/>
          </a:prstGeom>
        </p:spPr>
      </p:pic>
    </p:spTree>
    <p:extLst>
      <p:ext uri="{BB962C8B-B14F-4D97-AF65-F5344CB8AC3E}">
        <p14:creationId xmlns:p14="http://schemas.microsoft.com/office/powerpoint/2010/main" val="197371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5CC5DE-2E65-8C0A-AB78-5DF577A8AC16}"/>
              </a:ext>
            </a:extLst>
          </p:cNvPr>
          <p:cNvPicPr>
            <a:picLocks noChangeAspect="1"/>
          </p:cNvPicPr>
          <p:nvPr/>
        </p:nvPicPr>
        <p:blipFill rotWithShape="1">
          <a:blip r:embed="rId2">
            <a:alphaModFix amt="50000"/>
          </a:blip>
          <a:srcRect l="3003" r="2929"/>
          <a:stretch/>
        </p:blipFill>
        <p:spPr>
          <a:xfrm>
            <a:off x="-4763" y="569416"/>
            <a:ext cx="12192000" cy="4963417"/>
          </a:xfrm>
          <a:prstGeom prst="rect">
            <a:avLst/>
          </a:prstGeom>
        </p:spPr>
      </p:pic>
      <p:sp>
        <p:nvSpPr>
          <p:cNvPr id="4" name="Slide Number Placeholder 3">
            <a:extLst>
              <a:ext uri="{FF2B5EF4-FFF2-40B4-BE49-F238E27FC236}">
                <a16:creationId xmlns:a16="http://schemas.microsoft.com/office/drawing/2014/main" id="{96C3C08F-BC72-450F-B859-60415234687E}"/>
              </a:ext>
            </a:extLst>
          </p:cNvPr>
          <p:cNvSpPr>
            <a:spLocks noGrp="1"/>
          </p:cNvSpPr>
          <p:nvPr>
            <p:ph type="sldNum" sz="quarter" idx="12"/>
          </p:nvPr>
        </p:nvSpPr>
        <p:spPr/>
        <p:txBody>
          <a:bodyPr/>
          <a:lstStyle/>
          <a:p>
            <a:fld id="{77AB7CEE-0725-2F48-941B-870F2F4CF3D2}" type="slidenum">
              <a:rPr lang="en-US" smtClean="0"/>
              <a:pPr/>
              <a:t>3</a:t>
            </a:fld>
            <a:endParaRPr lang="en-US" sz="1400"/>
          </a:p>
        </p:txBody>
      </p:sp>
      <p:sp>
        <p:nvSpPr>
          <p:cNvPr id="11" name="Title 10">
            <a:extLst>
              <a:ext uri="{FF2B5EF4-FFF2-40B4-BE49-F238E27FC236}">
                <a16:creationId xmlns:a16="http://schemas.microsoft.com/office/drawing/2014/main" id="{2DEB9525-9DCC-F0F6-7FE4-E7330D9EE81A}"/>
              </a:ext>
            </a:extLst>
          </p:cNvPr>
          <p:cNvSpPr>
            <a:spLocks noGrp="1"/>
          </p:cNvSpPr>
          <p:nvPr>
            <p:ph type="title"/>
          </p:nvPr>
        </p:nvSpPr>
        <p:spPr/>
        <p:txBody>
          <a:bodyPr/>
          <a:lstStyle/>
          <a:p>
            <a:r>
              <a:rPr lang="en-US"/>
              <a:t>Our Mission</a:t>
            </a:r>
          </a:p>
        </p:txBody>
      </p:sp>
      <p:sp>
        <p:nvSpPr>
          <p:cNvPr id="14" name="TextBox 13">
            <a:extLst>
              <a:ext uri="{FF2B5EF4-FFF2-40B4-BE49-F238E27FC236}">
                <a16:creationId xmlns:a16="http://schemas.microsoft.com/office/drawing/2014/main" id="{F0082A49-5958-F74B-7D5A-23ABBD5D8A92}"/>
              </a:ext>
            </a:extLst>
          </p:cNvPr>
          <p:cNvSpPr txBox="1"/>
          <p:nvPr/>
        </p:nvSpPr>
        <p:spPr>
          <a:xfrm>
            <a:off x="843077" y="1380843"/>
            <a:ext cx="10439882" cy="1384995"/>
          </a:xfrm>
          <a:prstGeom prst="rect">
            <a:avLst/>
          </a:prstGeom>
          <a:noFill/>
        </p:spPr>
        <p:txBody>
          <a:bodyPr wrap="square">
            <a:spAutoFit/>
          </a:bodyPr>
          <a:lstStyle/>
          <a:p>
            <a:r>
              <a:rPr lang="en-US" sz="2800" b="1">
                <a:solidFill>
                  <a:schemeClr val="accent2"/>
                </a:solidFill>
              </a:rPr>
              <a:t>Epilepsy Alliance America </a:t>
            </a:r>
            <a:r>
              <a:rPr lang="en-US" sz="2800">
                <a:solidFill>
                  <a:schemeClr val="accent3"/>
                </a:solidFill>
              </a:rPr>
              <a:t>is dedicated to supporting real-time support and services to those impacted by epilepsy in local communities by confronting the spectrum of challenges created by seizures. </a:t>
            </a:r>
          </a:p>
        </p:txBody>
      </p:sp>
      <p:pic>
        <p:nvPicPr>
          <p:cNvPr id="16" name="Picture 15" descr="A group of people posing for a photo&#10;&#10;Description automatically generated">
            <a:extLst>
              <a:ext uri="{FF2B5EF4-FFF2-40B4-BE49-F238E27FC236}">
                <a16:creationId xmlns:a16="http://schemas.microsoft.com/office/drawing/2014/main" id="{03AE7EC8-2114-5482-9FED-BF24AD6FF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138" y="3222708"/>
            <a:ext cx="2171992" cy="1861707"/>
          </a:xfrm>
          <a:prstGeom prst="rect">
            <a:avLst/>
          </a:prstGeom>
        </p:spPr>
      </p:pic>
      <p:pic>
        <p:nvPicPr>
          <p:cNvPr id="18" name="Picture 17" descr="A group of people posing for the camera&#10;&#10;Description automatically generated with medium confidence">
            <a:extLst>
              <a:ext uri="{FF2B5EF4-FFF2-40B4-BE49-F238E27FC236}">
                <a16:creationId xmlns:a16="http://schemas.microsoft.com/office/drawing/2014/main" id="{7EFE9730-70CC-83E4-4A50-AF835A5DD6A5}"/>
              </a:ext>
            </a:extLst>
          </p:cNvPr>
          <p:cNvPicPr>
            <a:picLocks noChangeAspect="1"/>
          </p:cNvPicPr>
          <p:nvPr/>
        </p:nvPicPr>
        <p:blipFill rotWithShape="1">
          <a:blip r:embed="rId4">
            <a:extLst>
              <a:ext uri="{28A0092B-C50C-407E-A947-70E740481C1C}">
                <a14:useLocalDpi xmlns:a14="http://schemas.microsoft.com/office/drawing/2010/main" val="0"/>
              </a:ext>
            </a:extLst>
          </a:blip>
          <a:srcRect l="3791" t="450" r="6669" b="-450"/>
          <a:stretch/>
        </p:blipFill>
        <p:spPr>
          <a:xfrm>
            <a:off x="8469251" y="3214519"/>
            <a:ext cx="2565194" cy="1878085"/>
          </a:xfrm>
          <a:prstGeom prst="rect">
            <a:avLst/>
          </a:prstGeom>
        </p:spPr>
      </p:pic>
      <p:pic>
        <p:nvPicPr>
          <p:cNvPr id="20" name="Picture 19" descr="A person and a child looking at a computer&#10;&#10;Description automatically generated with medium confidence">
            <a:extLst>
              <a:ext uri="{FF2B5EF4-FFF2-40B4-BE49-F238E27FC236}">
                <a16:creationId xmlns:a16="http://schemas.microsoft.com/office/drawing/2014/main" id="{AFCF8C58-B8F1-6F6D-17F3-3D4CAD48B64A}"/>
              </a:ext>
            </a:extLst>
          </p:cNvPr>
          <p:cNvPicPr>
            <a:picLocks noChangeAspect="1"/>
          </p:cNvPicPr>
          <p:nvPr/>
        </p:nvPicPr>
        <p:blipFill rotWithShape="1">
          <a:blip r:embed="rId5">
            <a:extLst>
              <a:ext uri="{28A0092B-C50C-407E-A947-70E740481C1C}">
                <a14:useLocalDpi xmlns:a14="http://schemas.microsoft.com/office/drawing/2010/main" val="0"/>
              </a:ext>
            </a:extLst>
          </a:blip>
          <a:srcRect l="5781"/>
          <a:stretch/>
        </p:blipFill>
        <p:spPr>
          <a:xfrm>
            <a:off x="3363754" y="3214256"/>
            <a:ext cx="2699264" cy="1878348"/>
          </a:xfrm>
          <a:prstGeom prst="rect">
            <a:avLst/>
          </a:prstGeom>
        </p:spPr>
      </p:pic>
      <p:pic>
        <p:nvPicPr>
          <p:cNvPr id="22" name="Picture 21" descr="A group of people posing with a dog&#10;&#10;Description automatically generated with medium confidence">
            <a:extLst>
              <a:ext uri="{FF2B5EF4-FFF2-40B4-BE49-F238E27FC236}">
                <a16:creationId xmlns:a16="http://schemas.microsoft.com/office/drawing/2014/main" id="{06A0FAE3-99FA-C550-F6EA-9F54D55A0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781" y="3222709"/>
            <a:ext cx="2241853" cy="1896953"/>
          </a:xfrm>
          <a:prstGeom prst="rect">
            <a:avLst/>
          </a:prstGeom>
        </p:spPr>
      </p:pic>
    </p:spTree>
    <p:extLst>
      <p:ext uri="{BB962C8B-B14F-4D97-AF65-F5344CB8AC3E}">
        <p14:creationId xmlns:p14="http://schemas.microsoft.com/office/powerpoint/2010/main" val="411892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C3C08F-BC72-450F-B859-60415234687E}"/>
              </a:ext>
            </a:extLst>
          </p:cNvPr>
          <p:cNvSpPr>
            <a:spLocks noGrp="1"/>
          </p:cNvSpPr>
          <p:nvPr>
            <p:ph type="sldNum" sz="quarter" idx="12"/>
          </p:nvPr>
        </p:nvSpPr>
        <p:spPr/>
        <p:txBody>
          <a:bodyPr/>
          <a:lstStyle/>
          <a:p>
            <a:fld id="{77AB7CEE-0725-2F48-941B-870F2F4CF3D2}" type="slidenum">
              <a:rPr lang="en-US" smtClean="0"/>
              <a:pPr/>
              <a:t>4</a:t>
            </a:fld>
            <a:endParaRPr lang="en-US" sz="1400"/>
          </a:p>
        </p:txBody>
      </p:sp>
      <p:sp>
        <p:nvSpPr>
          <p:cNvPr id="8" name="Title 1">
            <a:extLst>
              <a:ext uri="{FF2B5EF4-FFF2-40B4-BE49-F238E27FC236}">
                <a16:creationId xmlns:a16="http://schemas.microsoft.com/office/drawing/2014/main" id="{6E82B65F-626B-3F2C-B60A-492C4BDBE056}"/>
              </a:ext>
            </a:extLst>
          </p:cNvPr>
          <p:cNvSpPr>
            <a:spLocks noGrp="1"/>
          </p:cNvSpPr>
          <p:nvPr>
            <p:ph type="title"/>
          </p:nvPr>
        </p:nvSpPr>
        <p:spPr>
          <a:xfrm>
            <a:off x="371475" y="291305"/>
            <a:ext cx="11439525" cy="779463"/>
          </a:xfrm>
        </p:spPr>
        <p:txBody>
          <a:bodyPr/>
          <a:lstStyle/>
          <a:p>
            <a:r>
              <a:rPr lang="en-US"/>
              <a:t>Our Dedicated Board of Directors &amp; Staff Members</a:t>
            </a:r>
          </a:p>
        </p:txBody>
      </p:sp>
      <p:sp>
        <p:nvSpPr>
          <p:cNvPr id="10" name="TextBox 9">
            <a:extLst>
              <a:ext uri="{FF2B5EF4-FFF2-40B4-BE49-F238E27FC236}">
                <a16:creationId xmlns:a16="http://schemas.microsoft.com/office/drawing/2014/main" id="{FA8A2E5D-E136-159F-7932-E90A76F4741D}"/>
              </a:ext>
            </a:extLst>
          </p:cNvPr>
          <p:cNvSpPr txBox="1"/>
          <p:nvPr/>
        </p:nvSpPr>
        <p:spPr>
          <a:xfrm>
            <a:off x="381000" y="833716"/>
            <a:ext cx="4563531" cy="4047262"/>
          </a:xfrm>
          <a:prstGeom prst="rect">
            <a:avLst/>
          </a:prstGeom>
          <a:noFill/>
        </p:spPr>
        <p:txBody>
          <a:bodyPr wrap="square" lIns="91440" tIns="45720" rIns="91440" bIns="45720" rtlCol="0" anchor="t">
            <a:spAutoFit/>
          </a:bodyPr>
          <a:lstStyle/>
          <a:p>
            <a:r>
              <a:rPr lang="en-US" sz="2800">
                <a:solidFill>
                  <a:schemeClr val="accent3"/>
                </a:solidFill>
              </a:rPr>
              <a:t>Officers</a:t>
            </a:r>
          </a:p>
          <a:p>
            <a:endParaRPr lang="en-US" sz="800">
              <a:solidFill>
                <a:schemeClr val="accent3"/>
              </a:solidFill>
            </a:endParaRPr>
          </a:p>
          <a:p>
            <a:pPr marL="457200" indent="-457200">
              <a:buClr>
                <a:schemeClr val="accent1"/>
              </a:buClr>
              <a:buFont typeface="Wingdings" pitchFamily="2" charset="2"/>
              <a:buChar char="§"/>
            </a:pPr>
            <a:r>
              <a:rPr lang="en-US" sz="1700" b="1">
                <a:solidFill>
                  <a:schemeClr val="accent2"/>
                </a:solidFill>
              </a:rPr>
              <a:t>Jeff Sinsebox  - Chairperson</a:t>
            </a:r>
          </a:p>
          <a:p>
            <a:pPr marL="914400" lvl="1" indent="-457200">
              <a:buClr>
                <a:schemeClr val="accent1"/>
              </a:buClr>
              <a:buFont typeface="Courier New" panose="02070309020205020404" pitchFamily="49" charset="0"/>
              <a:buChar char="o"/>
            </a:pPr>
            <a:r>
              <a:rPr lang="en-US" sz="1700" i="0">
                <a:solidFill>
                  <a:srgbClr val="565656"/>
                </a:solidFill>
                <a:effectLst/>
              </a:rPr>
              <a:t>President </a:t>
            </a:r>
            <a:r>
              <a:rPr lang="en-US" sz="1700">
                <a:solidFill>
                  <a:srgbClr val="565656"/>
                </a:solidFill>
              </a:rPr>
              <a:t>&amp; </a:t>
            </a:r>
            <a:r>
              <a:rPr lang="en-US" sz="1700" i="0">
                <a:solidFill>
                  <a:srgbClr val="565656"/>
                </a:solidFill>
                <a:effectLst/>
              </a:rPr>
              <a:t>CEO, Empowering People’s Independence</a:t>
            </a:r>
            <a:endParaRPr lang="en-US" sz="1700">
              <a:solidFill>
                <a:schemeClr val="accent3"/>
              </a:solidFill>
            </a:endParaRPr>
          </a:p>
          <a:p>
            <a:pPr marL="457200" indent="-457200">
              <a:buClr>
                <a:schemeClr val="accent1"/>
              </a:buClr>
              <a:buFont typeface="Wingdings" pitchFamily="2" charset="2"/>
              <a:buChar char="§"/>
            </a:pPr>
            <a:r>
              <a:rPr lang="en-US" sz="1700" b="1">
                <a:solidFill>
                  <a:schemeClr val="accent2"/>
                </a:solidFill>
              </a:rPr>
              <a:t>Peggy Beem Jelley – Vice Chair </a:t>
            </a:r>
          </a:p>
          <a:p>
            <a:pPr marL="914400" lvl="1" indent="-457200">
              <a:buClr>
                <a:schemeClr val="accent1"/>
              </a:buClr>
              <a:buFont typeface="Courier New" panose="02070309020205020404" pitchFamily="49" charset="0"/>
              <a:buChar char="o"/>
            </a:pPr>
            <a:r>
              <a:rPr lang="en-US" sz="1700">
                <a:solidFill>
                  <a:srgbClr val="565656"/>
                </a:solidFill>
              </a:rPr>
              <a:t>President &amp; CEO, Epilepsy Association of Western and Central PA</a:t>
            </a:r>
            <a:endParaRPr lang="en-US" sz="1700">
              <a:solidFill>
                <a:schemeClr val="accent3"/>
              </a:solidFill>
            </a:endParaRPr>
          </a:p>
          <a:p>
            <a:pPr marL="457200" indent="-457200">
              <a:buClr>
                <a:schemeClr val="accent1"/>
              </a:buClr>
              <a:buFont typeface="Wingdings" pitchFamily="2" charset="2"/>
              <a:buChar char="§"/>
            </a:pPr>
            <a:r>
              <a:rPr lang="en-US" sz="1700" b="1">
                <a:solidFill>
                  <a:schemeClr val="accent2"/>
                </a:solidFill>
              </a:rPr>
              <a:t>Karen Basha </a:t>
            </a:r>
            <a:r>
              <a:rPr lang="en-US" sz="1700" b="1" err="1">
                <a:solidFill>
                  <a:schemeClr val="accent2"/>
                </a:solidFill>
              </a:rPr>
              <a:t>Egozi</a:t>
            </a:r>
            <a:r>
              <a:rPr lang="en-US" sz="1700" b="1">
                <a:solidFill>
                  <a:schemeClr val="accent2"/>
                </a:solidFill>
              </a:rPr>
              <a:t> - Treasurer</a:t>
            </a:r>
            <a:endParaRPr lang="en-US" sz="1700" b="1">
              <a:solidFill>
                <a:schemeClr val="accent2"/>
              </a:solidFill>
              <a:cs typeface="Calibri"/>
            </a:endParaRPr>
          </a:p>
          <a:p>
            <a:pPr marL="914400" lvl="1" indent="-457200">
              <a:buClr>
                <a:schemeClr val="accent1"/>
              </a:buClr>
              <a:buFont typeface="Courier New" panose="02070309020205020404" pitchFamily="49" charset="0"/>
              <a:buChar char="o"/>
            </a:pPr>
            <a:r>
              <a:rPr lang="en-US" sz="1700" b="0" i="0">
                <a:solidFill>
                  <a:srgbClr val="565656"/>
                </a:solidFill>
                <a:effectLst/>
              </a:rPr>
              <a:t>President </a:t>
            </a:r>
            <a:r>
              <a:rPr lang="en-US" sz="1700">
                <a:solidFill>
                  <a:srgbClr val="565656"/>
                </a:solidFill>
              </a:rPr>
              <a:t>&amp; CEO, </a:t>
            </a:r>
            <a:r>
              <a:rPr lang="en-US" sz="1700" b="0" i="0">
                <a:solidFill>
                  <a:srgbClr val="565656"/>
                </a:solidFill>
                <a:effectLst/>
              </a:rPr>
              <a:t>Epilepsy Alliance Florida</a:t>
            </a:r>
          </a:p>
          <a:p>
            <a:pPr marL="457200" indent="-457200">
              <a:buClr>
                <a:schemeClr val="accent1"/>
              </a:buClr>
              <a:buFont typeface="Wingdings" pitchFamily="2" charset="2"/>
              <a:buChar char="§"/>
            </a:pPr>
            <a:r>
              <a:rPr lang="en-US" sz="1700" b="1">
                <a:solidFill>
                  <a:schemeClr val="accent2"/>
                </a:solidFill>
              </a:rPr>
              <a:t>Kathy Schrag - Secretary</a:t>
            </a:r>
            <a:endParaRPr lang="en-US" sz="1700" b="1">
              <a:solidFill>
                <a:schemeClr val="accent2"/>
              </a:solidFill>
              <a:cs typeface="Calibri"/>
            </a:endParaRPr>
          </a:p>
          <a:p>
            <a:pPr marL="914400" lvl="1" indent="-457200">
              <a:buClr>
                <a:schemeClr val="accent1"/>
              </a:buClr>
              <a:buFont typeface="Courier New" panose="02070309020205020404" pitchFamily="49" charset="0"/>
              <a:buChar char="o"/>
            </a:pPr>
            <a:r>
              <a:rPr lang="en-US" sz="1700" b="0" i="0">
                <a:solidFill>
                  <a:srgbClr val="565656"/>
                </a:solidFill>
                <a:effectLst/>
              </a:rPr>
              <a:t>Executive Director, Epilepsy Alliance OH</a:t>
            </a:r>
          </a:p>
          <a:p>
            <a:pPr marL="457200" indent="-457200">
              <a:buClr>
                <a:schemeClr val="accent1"/>
              </a:buClr>
              <a:buFont typeface="Wingdings" pitchFamily="2" charset="2"/>
              <a:buChar char="§"/>
            </a:pPr>
            <a:r>
              <a:rPr lang="en-US" sz="1700" b="1">
                <a:solidFill>
                  <a:schemeClr val="accent2"/>
                </a:solidFill>
              </a:rPr>
              <a:t>Liza Gundell - Member-at-Large</a:t>
            </a:r>
          </a:p>
          <a:p>
            <a:pPr marL="914400" lvl="1" indent="-457200">
              <a:buClr>
                <a:schemeClr val="accent1"/>
              </a:buClr>
              <a:buFont typeface="Courier New" panose="02070309020205020404" pitchFamily="49" charset="0"/>
              <a:buChar char="o"/>
            </a:pPr>
            <a:r>
              <a:rPr lang="en-US" sz="1700" b="0" i="0">
                <a:solidFill>
                  <a:srgbClr val="565656"/>
                </a:solidFill>
                <a:effectLst/>
              </a:rPr>
              <a:t>CEO, Epilepsy Services of New Jersey</a:t>
            </a:r>
            <a:endParaRPr lang="en-US" sz="1700">
              <a:solidFill>
                <a:schemeClr val="accent3"/>
              </a:solidFill>
            </a:endParaRPr>
          </a:p>
        </p:txBody>
      </p:sp>
      <p:sp>
        <p:nvSpPr>
          <p:cNvPr id="31" name="TextBox 30">
            <a:extLst>
              <a:ext uri="{FF2B5EF4-FFF2-40B4-BE49-F238E27FC236}">
                <a16:creationId xmlns:a16="http://schemas.microsoft.com/office/drawing/2014/main" id="{52B8A7F1-7018-7989-13A8-7F11CE7A6028}"/>
              </a:ext>
            </a:extLst>
          </p:cNvPr>
          <p:cNvSpPr txBox="1"/>
          <p:nvPr/>
        </p:nvSpPr>
        <p:spPr>
          <a:xfrm>
            <a:off x="5161323" y="833716"/>
            <a:ext cx="6953951" cy="4801314"/>
          </a:xfrm>
          <a:prstGeom prst="rect">
            <a:avLst/>
          </a:prstGeom>
          <a:noFill/>
        </p:spPr>
        <p:txBody>
          <a:bodyPr wrap="square" lIns="91440" tIns="45720" rIns="91440" bIns="45720" rtlCol="0" anchor="t">
            <a:spAutoFit/>
          </a:bodyPr>
          <a:lstStyle/>
          <a:p>
            <a:r>
              <a:rPr lang="en-US" sz="2800">
                <a:solidFill>
                  <a:schemeClr val="accent3"/>
                </a:solidFill>
              </a:rPr>
              <a:t>Board Members</a:t>
            </a:r>
          </a:p>
          <a:p>
            <a:endParaRPr lang="en-US" sz="800">
              <a:solidFill>
                <a:schemeClr val="accent3"/>
              </a:solidFill>
            </a:endParaRPr>
          </a:p>
          <a:p>
            <a:pPr marL="285750" indent="-285750" algn="l">
              <a:buClr>
                <a:schemeClr val="accent1"/>
              </a:buClr>
              <a:buFont typeface="Wingdings" pitchFamily="2" charset="2"/>
              <a:buChar char="§"/>
            </a:pPr>
            <a:r>
              <a:rPr lang="en-US" b="1" i="0">
                <a:solidFill>
                  <a:srgbClr val="9677A6"/>
                </a:solidFill>
                <a:effectLst/>
              </a:rPr>
              <a:t>Allison </a:t>
            </a:r>
            <a:r>
              <a:rPr lang="en-US" b="1" i="0" err="1">
                <a:solidFill>
                  <a:srgbClr val="9677A6"/>
                </a:solidFill>
                <a:effectLst/>
              </a:rPr>
              <a:t>DeBattista</a:t>
            </a:r>
            <a:r>
              <a:rPr lang="en-US" b="1" i="0">
                <a:solidFill>
                  <a:srgbClr val="9677A6"/>
                </a:solidFill>
                <a:effectLst/>
              </a:rPr>
              <a:t> </a:t>
            </a:r>
            <a:r>
              <a:rPr lang="en-US" b="1">
                <a:solidFill>
                  <a:srgbClr val="9677A6"/>
                </a:solidFill>
              </a:rPr>
              <a:t>– </a:t>
            </a:r>
            <a:r>
              <a:rPr lang="en-US">
                <a:solidFill>
                  <a:schemeClr val="accent3"/>
                </a:solidFill>
              </a:rPr>
              <a:t>Board Member, Epilepsy Alliance Louisiana</a:t>
            </a:r>
            <a:endParaRPr lang="en-US" b="1" i="0">
              <a:solidFill>
                <a:schemeClr val="accent3"/>
              </a:solidFill>
              <a:effectLst/>
              <a:cs typeface="Calibri"/>
            </a:endParaRPr>
          </a:p>
          <a:p>
            <a:pPr marL="285750" indent="-285750">
              <a:buClr>
                <a:schemeClr val="accent1"/>
              </a:buClr>
              <a:buFont typeface="Wingdings" pitchFamily="2" charset="2"/>
              <a:buChar char="§"/>
            </a:pPr>
            <a:r>
              <a:rPr lang="en-US" b="1" i="0">
                <a:solidFill>
                  <a:schemeClr val="accent2"/>
                </a:solidFill>
                <a:effectLst/>
              </a:rPr>
              <a:t>Amanda Mitchell </a:t>
            </a:r>
            <a:r>
              <a:rPr lang="en-US" b="0" i="0">
                <a:solidFill>
                  <a:srgbClr val="000000"/>
                </a:solidFill>
                <a:effectLst/>
              </a:rPr>
              <a:t>- </a:t>
            </a:r>
            <a:r>
              <a:rPr lang="en-US" b="0" i="0">
                <a:solidFill>
                  <a:schemeClr val="accent3"/>
                </a:solidFill>
                <a:effectLst/>
              </a:rPr>
              <a:t>Executive Director, Epilepsy Alliance Louisiana</a:t>
            </a:r>
            <a:endParaRPr lang="en-US">
              <a:solidFill>
                <a:schemeClr val="accent3"/>
              </a:solidFill>
              <a:cs typeface="Calibri"/>
            </a:endParaRPr>
          </a:p>
          <a:p>
            <a:pPr marL="285750" indent="-285750">
              <a:buClr>
                <a:schemeClr val="accent1"/>
              </a:buClr>
              <a:buFont typeface="Wingdings" pitchFamily="2" charset="2"/>
              <a:buChar char="§"/>
            </a:pPr>
            <a:r>
              <a:rPr lang="en-US" b="1" i="0">
                <a:solidFill>
                  <a:srgbClr val="9677A6"/>
                </a:solidFill>
                <a:effectLst/>
              </a:rPr>
              <a:t>Amy Challgren</a:t>
            </a:r>
            <a:r>
              <a:rPr lang="en-US" b="1">
                <a:solidFill>
                  <a:srgbClr val="9677A6"/>
                </a:solidFill>
              </a:rPr>
              <a:t> – </a:t>
            </a:r>
            <a:r>
              <a:rPr lang="en-US">
                <a:solidFill>
                  <a:schemeClr val="accent3"/>
                </a:solidFill>
              </a:rPr>
              <a:t>Board Member, Epilepsy Alliance North</a:t>
            </a:r>
            <a:r>
              <a:rPr lang="en-US" i="0">
                <a:solidFill>
                  <a:schemeClr val="accent3"/>
                </a:solidFill>
                <a:effectLst/>
              </a:rPr>
              <a:t> Carolina</a:t>
            </a:r>
            <a:endParaRPr lang="en-US" i="0">
              <a:solidFill>
                <a:schemeClr val="accent3"/>
              </a:solidFill>
              <a:effectLst/>
              <a:cs typeface="Calibri"/>
            </a:endParaRPr>
          </a:p>
          <a:p>
            <a:pPr marL="285750" indent="-285750">
              <a:buClr>
                <a:schemeClr val="accent1"/>
              </a:buClr>
              <a:buFont typeface="Wingdings" pitchFamily="2" charset="2"/>
              <a:buChar char="§"/>
            </a:pPr>
            <a:r>
              <a:rPr lang="en-US" b="1" i="0">
                <a:solidFill>
                  <a:schemeClr val="accent2"/>
                </a:solidFill>
                <a:effectLst/>
              </a:rPr>
              <a:t>Dale Dean - </a:t>
            </a:r>
            <a:r>
              <a:rPr lang="en-US" i="0">
                <a:solidFill>
                  <a:schemeClr val="accent3"/>
                </a:solidFill>
                <a:effectLst/>
              </a:rPr>
              <a:t>CEO, DeanHouston, Inc. / Secretary, Epilepsy Alliance OH</a:t>
            </a:r>
            <a:r>
              <a:rPr lang="en-US">
                <a:solidFill>
                  <a:schemeClr val="accent3"/>
                </a:solidFill>
              </a:rPr>
              <a:t> </a:t>
            </a:r>
            <a:endParaRPr lang="en-US" i="0">
              <a:solidFill>
                <a:schemeClr val="accent3"/>
              </a:solidFill>
              <a:effectLst/>
              <a:cs typeface="Calibri"/>
            </a:endParaRPr>
          </a:p>
          <a:p>
            <a:pPr marL="285750" indent="-285750" algn="l">
              <a:buClr>
                <a:schemeClr val="accent1"/>
              </a:buClr>
              <a:buFont typeface="Wingdings" pitchFamily="2" charset="2"/>
              <a:buChar char="§"/>
            </a:pPr>
            <a:r>
              <a:rPr lang="en-US" b="1" i="0">
                <a:solidFill>
                  <a:schemeClr val="accent2"/>
                </a:solidFill>
                <a:effectLst/>
              </a:rPr>
              <a:t>Joyce A. Bender </a:t>
            </a:r>
            <a:r>
              <a:rPr lang="en-US" b="1" i="0">
                <a:solidFill>
                  <a:srgbClr val="565656"/>
                </a:solidFill>
                <a:effectLst/>
              </a:rPr>
              <a:t>-</a:t>
            </a:r>
            <a:r>
              <a:rPr lang="en-US">
                <a:solidFill>
                  <a:srgbClr val="565656"/>
                </a:solidFill>
              </a:rPr>
              <a:t> </a:t>
            </a:r>
            <a:r>
              <a:rPr lang="en-US" b="0" i="0">
                <a:solidFill>
                  <a:schemeClr val="accent3"/>
                </a:solidFill>
                <a:effectLst/>
              </a:rPr>
              <a:t>CEO, Bender Consulting Services, Inc.</a:t>
            </a:r>
            <a:endParaRPr lang="en-US" b="0" i="0">
              <a:solidFill>
                <a:schemeClr val="accent3"/>
              </a:solidFill>
              <a:effectLst/>
              <a:cs typeface="Calibri"/>
            </a:endParaRPr>
          </a:p>
          <a:p>
            <a:pPr marL="285750" indent="-285750">
              <a:buClr>
                <a:schemeClr val="accent1"/>
              </a:buClr>
              <a:buFont typeface="Wingdings" pitchFamily="2" charset="2"/>
              <a:buChar char="§"/>
            </a:pPr>
            <a:r>
              <a:rPr lang="en-US" b="1">
                <a:solidFill>
                  <a:schemeClr val="accent2"/>
                </a:solidFill>
                <a:ea typeface="+mn-lt"/>
                <a:cs typeface="+mn-lt"/>
              </a:rPr>
              <a:t>Michael A. Rosado </a:t>
            </a:r>
            <a:r>
              <a:rPr lang="en-US">
                <a:solidFill>
                  <a:srgbClr val="565656"/>
                </a:solidFill>
                <a:ea typeface="+mn-lt"/>
                <a:cs typeface="+mn-lt"/>
              </a:rPr>
              <a:t>- </a:t>
            </a:r>
            <a:r>
              <a:rPr lang="en-US">
                <a:solidFill>
                  <a:schemeClr val="accent3"/>
                </a:solidFill>
                <a:ea typeface="+mn-lt"/>
                <a:cs typeface="+mn-lt"/>
              </a:rPr>
              <a:t>President, Puerto Rico Epilepsy Society</a:t>
            </a:r>
            <a:endParaRPr lang="en-US">
              <a:solidFill>
                <a:schemeClr val="accent3"/>
              </a:solidFill>
            </a:endParaRPr>
          </a:p>
          <a:p>
            <a:pPr marL="285750" indent="-285750" algn="l">
              <a:buClr>
                <a:schemeClr val="accent1"/>
              </a:buClr>
              <a:buFont typeface="Wingdings" pitchFamily="2" charset="2"/>
              <a:buChar char="§"/>
            </a:pPr>
            <a:r>
              <a:rPr lang="en-US" b="1" i="0">
                <a:solidFill>
                  <a:srgbClr val="9677A6"/>
                </a:solidFill>
                <a:effectLst/>
              </a:rPr>
              <a:t>Patricia A. Gibson MSSW DHL ACSW - </a:t>
            </a:r>
            <a:r>
              <a:rPr lang="en-US" i="0">
                <a:solidFill>
                  <a:schemeClr val="accent3"/>
                </a:solidFill>
                <a:effectLst/>
              </a:rPr>
              <a:t>Executive Director, Epilepsy Alliance North Carolina / </a:t>
            </a:r>
            <a:r>
              <a:rPr lang="en-US" b="0" i="0">
                <a:solidFill>
                  <a:schemeClr val="accent3"/>
                </a:solidFill>
                <a:effectLst/>
              </a:rPr>
              <a:t>Assoc. Professor, Dept. of Neurology, Wake Forest University School of Medicine</a:t>
            </a:r>
            <a:endParaRPr lang="en-US">
              <a:solidFill>
                <a:schemeClr val="accent3"/>
              </a:solidFill>
              <a:cs typeface="Calibri"/>
            </a:endParaRPr>
          </a:p>
          <a:p>
            <a:pPr marL="285750" indent="-285750">
              <a:buClr>
                <a:schemeClr val="accent1"/>
              </a:buClr>
              <a:buFont typeface="Wingdings" pitchFamily="2" charset="2"/>
              <a:buChar char="§"/>
            </a:pPr>
            <a:r>
              <a:rPr lang="en-US" b="1" i="0">
                <a:solidFill>
                  <a:schemeClr val="accent2"/>
                </a:solidFill>
                <a:effectLst/>
              </a:rPr>
              <a:t>Patricia Dean, ARNP, MSN </a:t>
            </a:r>
            <a:r>
              <a:rPr lang="en-US" b="1" i="0">
                <a:solidFill>
                  <a:schemeClr val="accent3"/>
                </a:solidFill>
                <a:effectLst/>
              </a:rPr>
              <a:t>- </a:t>
            </a:r>
            <a:r>
              <a:rPr lang="en-US" b="0" i="0">
                <a:solidFill>
                  <a:srgbClr val="565656"/>
                </a:solidFill>
                <a:effectLst/>
              </a:rPr>
              <a:t>Clinical Coordinator,</a:t>
            </a:r>
            <a:r>
              <a:rPr lang="en-US">
                <a:solidFill>
                  <a:srgbClr val="565656"/>
                </a:solidFill>
              </a:rPr>
              <a:t> </a:t>
            </a:r>
            <a:r>
              <a:rPr lang="en-US" b="0" i="0">
                <a:solidFill>
                  <a:srgbClr val="565656"/>
                </a:solidFill>
                <a:effectLst/>
              </a:rPr>
              <a:t> Comprehensive Epilepsy Center at Nicklaus Children’s Hospital in Miami, FLA.</a:t>
            </a:r>
            <a:endParaRPr lang="en-US" b="0" i="0">
              <a:solidFill>
                <a:srgbClr val="565656"/>
              </a:solidFill>
              <a:effectLst/>
              <a:cs typeface="Calibri"/>
            </a:endParaRPr>
          </a:p>
          <a:p>
            <a:pPr marL="285750" indent="-285750">
              <a:buClr>
                <a:schemeClr val="accent1"/>
              </a:buClr>
              <a:buFont typeface="Wingdings" pitchFamily="2" charset="2"/>
              <a:buChar char="§"/>
            </a:pPr>
            <a:r>
              <a:rPr lang="en-US" b="1" i="0">
                <a:solidFill>
                  <a:schemeClr val="accent2"/>
                </a:solidFill>
                <a:effectLst/>
              </a:rPr>
              <a:t>Sarah Korba</a:t>
            </a:r>
            <a:r>
              <a:rPr lang="en-US" b="1">
                <a:solidFill>
                  <a:schemeClr val="accent2"/>
                </a:solidFill>
              </a:rPr>
              <a:t> </a:t>
            </a:r>
            <a:r>
              <a:rPr lang="en-US">
                <a:solidFill>
                  <a:schemeClr val="accent2"/>
                </a:solidFill>
              </a:rPr>
              <a:t>– </a:t>
            </a:r>
            <a:r>
              <a:rPr lang="en-US">
                <a:solidFill>
                  <a:schemeClr val="accent3"/>
                </a:solidFill>
              </a:rPr>
              <a:t>Associate Director of M</a:t>
            </a:r>
            <a:r>
              <a:rPr lang="en-US" i="0">
                <a:solidFill>
                  <a:schemeClr val="accent3"/>
                </a:solidFill>
                <a:effectLst/>
              </a:rPr>
              <a:t>arketing</a:t>
            </a:r>
            <a:r>
              <a:rPr lang="en-US">
                <a:solidFill>
                  <a:schemeClr val="accent3"/>
                </a:solidFill>
              </a:rPr>
              <a:t>, </a:t>
            </a:r>
            <a:r>
              <a:rPr lang="en-US" i="0">
                <a:solidFill>
                  <a:schemeClr val="accent3"/>
                </a:solidFill>
                <a:effectLst/>
              </a:rPr>
              <a:t>Empowering People’s Independence</a:t>
            </a:r>
            <a:endParaRPr lang="en-US" i="0">
              <a:solidFill>
                <a:schemeClr val="accent3"/>
              </a:solidFill>
              <a:effectLst/>
              <a:cs typeface="Calibri"/>
            </a:endParaRPr>
          </a:p>
          <a:p>
            <a:pPr marL="285750" indent="-285750">
              <a:buClr>
                <a:schemeClr val="accent1"/>
              </a:buClr>
              <a:buFont typeface="Wingdings,Sans-Serif" pitchFamily="2" charset="2"/>
              <a:buChar char="§"/>
            </a:pPr>
            <a:endParaRPr lang="en-US">
              <a:solidFill>
                <a:schemeClr val="accent3"/>
              </a:solidFill>
              <a:ea typeface="+mn-lt"/>
              <a:cs typeface="+mn-lt"/>
            </a:endParaRPr>
          </a:p>
          <a:p>
            <a:pPr marL="285750" indent="-285750">
              <a:buClr>
                <a:schemeClr val="accent1"/>
              </a:buClr>
              <a:buFont typeface="Wingdings" pitchFamily="2" charset="2"/>
              <a:buChar char="§"/>
            </a:pPr>
            <a:endParaRPr lang="en-US">
              <a:solidFill>
                <a:schemeClr val="accent3"/>
              </a:solidFill>
              <a:cs typeface="Calibri"/>
            </a:endParaRPr>
          </a:p>
        </p:txBody>
      </p:sp>
      <p:cxnSp>
        <p:nvCxnSpPr>
          <p:cNvPr id="33" name="Straight Connector 32">
            <a:extLst>
              <a:ext uri="{FF2B5EF4-FFF2-40B4-BE49-F238E27FC236}">
                <a16:creationId xmlns:a16="http://schemas.microsoft.com/office/drawing/2014/main" id="{CA4B9543-62FC-8AA1-73A9-1E9864AF3A41}"/>
              </a:ext>
            </a:extLst>
          </p:cNvPr>
          <p:cNvCxnSpPr>
            <a:cxnSpLocks/>
          </p:cNvCxnSpPr>
          <p:nvPr/>
        </p:nvCxnSpPr>
        <p:spPr>
          <a:xfrm>
            <a:off x="5057418" y="959556"/>
            <a:ext cx="0" cy="4264509"/>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82C1177-D5CC-3A95-A884-55E5039D68F8}"/>
              </a:ext>
            </a:extLst>
          </p:cNvPr>
          <p:cNvSpPr txBox="1"/>
          <p:nvPr/>
        </p:nvSpPr>
        <p:spPr>
          <a:xfrm>
            <a:off x="3206043" y="5224065"/>
            <a:ext cx="4301065" cy="800219"/>
          </a:xfrm>
          <a:prstGeom prst="rect">
            <a:avLst/>
          </a:prstGeom>
          <a:noFill/>
        </p:spPr>
        <p:txBody>
          <a:bodyPr wrap="square" lIns="91440" tIns="45720" rIns="91440" bIns="45720" rtlCol="0" anchor="t">
            <a:spAutoFit/>
          </a:bodyPr>
          <a:lstStyle/>
          <a:p>
            <a:pPr>
              <a:buClr>
                <a:schemeClr val="accent1"/>
              </a:buClr>
            </a:pPr>
            <a:r>
              <a:rPr lang="en-US" sz="2800">
                <a:solidFill>
                  <a:schemeClr val="accent3"/>
                </a:solidFill>
              </a:rPr>
              <a:t>Staff Member</a:t>
            </a:r>
          </a:p>
          <a:p>
            <a:pPr marL="457200" indent="-457200">
              <a:buClr>
                <a:schemeClr val="accent1"/>
              </a:buClr>
              <a:buFont typeface="Wingdings" pitchFamily="2" charset="2"/>
              <a:buChar char="§"/>
            </a:pPr>
            <a:r>
              <a:rPr lang="en-US" b="1" i="0">
                <a:solidFill>
                  <a:schemeClr val="accent2"/>
                </a:solidFill>
                <a:effectLst/>
              </a:rPr>
              <a:t>Lisa Gallipoli </a:t>
            </a:r>
            <a:r>
              <a:rPr lang="en-US" i="0">
                <a:solidFill>
                  <a:schemeClr val="accent3"/>
                </a:solidFill>
                <a:effectLst/>
              </a:rPr>
              <a:t>– Chief Operating Officer</a:t>
            </a:r>
          </a:p>
        </p:txBody>
      </p:sp>
      <p:cxnSp>
        <p:nvCxnSpPr>
          <p:cNvPr id="39" name="Straight Connector 38">
            <a:extLst>
              <a:ext uri="{FF2B5EF4-FFF2-40B4-BE49-F238E27FC236}">
                <a16:creationId xmlns:a16="http://schemas.microsoft.com/office/drawing/2014/main" id="{A645B336-6C59-1C26-C98E-21DDEEF560B7}"/>
              </a:ext>
            </a:extLst>
          </p:cNvPr>
          <p:cNvCxnSpPr>
            <a:cxnSpLocks/>
          </p:cNvCxnSpPr>
          <p:nvPr/>
        </p:nvCxnSpPr>
        <p:spPr>
          <a:xfrm flipH="1" flipV="1">
            <a:off x="468485" y="5204143"/>
            <a:ext cx="11215515" cy="1992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330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C3C08F-BC72-450F-B859-60415234687E}"/>
              </a:ext>
            </a:extLst>
          </p:cNvPr>
          <p:cNvSpPr>
            <a:spLocks noGrp="1"/>
          </p:cNvSpPr>
          <p:nvPr>
            <p:ph type="sldNum" sz="quarter" idx="12"/>
          </p:nvPr>
        </p:nvSpPr>
        <p:spPr/>
        <p:txBody>
          <a:bodyPr/>
          <a:lstStyle/>
          <a:p>
            <a:fld id="{77AB7CEE-0725-2F48-941B-870F2F4CF3D2}" type="slidenum">
              <a:rPr lang="en-US" smtClean="0"/>
              <a:pPr/>
              <a:t>5</a:t>
            </a:fld>
            <a:endParaRPr lang="en-US" sz="1400"/>
          </a:p>
        </p:txBody>
      </p:sp>
      <p:sp>
        <p:nvSpPr>
          <p:cNvPr id="8" name="Title 1">
            <a:extLst>
              <a:ext uri="{FF2B5EF4-FFF2-40B4-BE49-F238E27FC236}">
                <a16:creationId xmlns:a16="http://schemas.microsoft.com/office/drawing/2014/main" id="{6E82B65F-626B-3F2C-B60A-492C4BDBE056}"/>
              </a:ext>
            </a:extLst>
          </p:cNvPr>
          <p:cNvSpPr>
            <a:spLocks noGrp="1"/>
          </p:cNvSpPr>
          <p:nvPr>
            <p:ph type="title"/>
          </p:nvPr>
        </p:nvSpPr>
        <p:spPr>
          <a:xfrm>
            <a:off x="371475" y="291305"/>
            <a:ext cx="11439525" cy="779463"/>
          </a:xfrm>
        </p:spPr>
        <p:txBody>
          <a:bodyPr>
            <a:normAutofit/>
          </a:bodyPr>
          <a:lstStyle/>
          <a:p>
            <a:r>
              <a:rPr lang="en-US"/>
              <a:t>Our National Professional Advisory Committee</a:t>
            </a:r>
          </a:p>
        </p:txBody>
      </p:sp>
      <p:sp>
        <p:nvSpPr>
          <p:cNvPr id="31" name="TextBox 30">
            <a:extLst>
              <a:ext uri="{FF2B5EF4-FFF2-40B4-BE49-F238E27FC236}">
                <a16:creationId xmlns:a16="http://schemas.microsoft.com/office/drawing/2014/main" id="{52B8A7F1-7018-7989-13A8-7F11CE7A6028}"/>
              </a:ext>
            </a:extLst>
          </p:cNvPr>
          <p:cNvSpPr txBox="1"/>
          <p:nvPr/>
        </p:nvSpPr>
        <p:spPr>
          <a:xfrm>
            <a:off x="371474" y="929537"/>
            <a:ext cx="11572169" cy="1200329"/>
          </a:xfrm>
          <a:prstGeom prst="rect">
            <a:avLst/>
          </a:prstGeom>
          <a:noFill/>
        </p:spPr>
        <p:txBody>
          <a:bodyPr wrap="square" rtlCol="0">
            <a:spAutoFit/>
          </a:bodyPr>
          <a:lstStyle/>
          <a:p>
            <a:pPr algn="l"/>
            <a:r>
              <a:rPr lang="en-US" b="0" i="0">
                <a:solidFill>
                  <a:schemeClr val="accent3"/>
                </a:solidFill>
                <a:effectLst/>
              </a:rPr>
              <a:t>The National Professional Advisory Committee (NPAC) is comprised of epilepsy experts from a wide range of medical disciplines to advise our Board of Directors on program policy and development.  </a:t>
            </a:r>
          </a:p>
          <a:p>
            <a:pPr algn="l"/>
            <a:r>
              <a:rPr lang="en-US" b="0" i="0">
                <a:solidFill>
                  <a:schemeClr val="accent3"/>
                </a:solidFill>
                <a:effectLst/>
              </a:rPr>
              <a:t>The NPAC recommendations are patient-centric.  The NPAC provides advocacy support for mission-focused state and federal issues involving people with epilepsy, including access to care and regulatory concerns</a:t>
            </a:r>
            <a:r>
              <a:rPr lang="en-US" b="0" i="0">
                <a:solidFill>
                  <a:srgbClr val="565656"/>
                </a:solidFill>
                <a:effectLst/>
              </a:rPr>
              <a:t>.</a:t>
            </a:r>
          </a:p>
        </p:txBody>
      </p:sp>
      <p:sp>
        <p:nvSpPr>
          <p:cNvPr id="5" name="TextBox 4">
            <a:extLst>
              <a:ext uri="{FF2B5EF4-FFF2-40B4-BE49-F238E27FC236}">
                <a16:creationId xmlns:a16="http://schemas.microsoft.com/office/drawing/2014/main" id="{BD1900DD-B565-024D-CDDF-85CD8DF2FA0B}"/>
              </a:ext>
            </a:extLst>
          </p:cNvPr>
          <p:cNvSpPr txBox="1"/>
          <p:nvPr/>
        </p:nvSpPr>
        <p:spPr>
          <a:xfrm>
            <a:off x="6474355" y="2286380"/>
            <a:ext cx="2952222" cy="3477875"/>
          </a:xfrm>
          <a:prstGeom prst="rect">
            <a:avLst/>
          </a:prstGeom>
          <a:noFill/>
        </p:spPr>
        <p:txBody>
          <a:bodyPr wrap="square" lIns="91440" tIns="45720" rIns="91440" bIns="45720" rtlCol="0" anchor="t">
            <a:spAutoFit/>
          </a:bodyPr>
          <a:lstStyle/>
          <a:p>
            <a:pPr algn="l"/>
            <a:r>
              <a:rPr lang="en-US" sz="1400" b="1" i="0">
                <a:solidFill>
                  <a:srgbClr val="9677A6"/>
                </a:solidFill>
                <a:effectLst/>
                <a:latin typeface="Calibri"/>
                <a:cs typeface="Calibri"/>
              </a:rPr>
              <a:t>Michael Smith, MD</a:t>
            </a:r>
            <a:endParaRPr lang="en-US"/>
          </a:p>
          <a:p>
            <a:pPr algn="l"/>
            <a:r>
              <a:rPr lang="en-US" sz="1400" b="0" i="0">
                <a:solidFill>
                  <a:srgbClr val="52AAD0"/>
                </a:solidFill>
                <a:effectLst/>
                <a:latin typeface="Calibri"/>
                <a:cs typeface="Calibri"/>
              </a:rPr>
              <a:t>Director - Rush Epilepsy Center</a:t>
            </a:r>
          </a:p>
          <a:p>
            <a:pPr algn="l"/>
            <a:r>
              <a:rPr lang="en-US" sz="1400" b="1" i="0">
                <a:solidFill>
                  <a:srgbClr val="52AAD0"/>
                </a:solidFill>
                <a:effectLst/>
                <a:latin typeface="Calibri"/>
                <a:cs typeface="Calibri"/>
              </a:rPr>
              <a:t>Chicago, IL</a:t>
            </a:r>
            <a:endParaRPr lang="en-US" sz="1400" b="0" i="0">
              <a:solidFill>
                <a:srgbClr val="52AAD0"/>
              </a:solidFill>
              <a:effectLst/>
              <a:latin typeface="Calibri"/>
              <a:cs typeface="Calibri"/>
            </a:endParaRPr>
          </a:p>
          <a:p>
            <a:pPr algn="l"/>
            <a:endParaRPr lang="en-US" sz="800">
              <a:solidFill>
                <a:schemeClr val="accent1"/>
              </a:solidFill>
              <a:cs typeface="Calibri"/>
            </a:endParaRPr>
          </a:p>
          <a:p>
            <a:pPr algn="l"/>
            <a:r>
              <a:rPr lang="en-US" sz="1400" b="1" i="0">
                <a:solidFill>
                  <a:srgbClr val="9677A6"/>
                </a:solidFill>
                <a:effectLst/>
                <a:latin typeface="Calibri"/>
                <a:cs typeface="Calibri"/>
              </a:rPr>
              <a:t>Patricia Dean, ARNP, MSN</a:t>
            </a:r>
          </a:p>
          <a:p>
            <a:pPr algn="l"/>
            <a:r>
              <a:rPr lang="en-US" sz="1400" b="0" i="0">
                <a:solidFill>
                  <a:srgbClr val="52AAD0"/>
                </a:solidFill>
                <a:effectLst/>
                <a:latin typeface="Calibri"/>
                <a:cs typeface="Calibri"/>
              </a:rPr>
              <a:t>Nicklaus Children’s Hospital</a:t>
            </a:r>
          </a:p>
          <a:p>
            <a:pPr algn="l"/>
            <a:r>
              <a:rPr lang="en-US" sz="1400" b="1" i="0">
                <a:solidFill>
                  <a:srgbClr val="52AAD0"/>
                </a:solidFill>
                <a:effectLst/>
                <a:latin typeface="Calibri"/>
                <a:cs typeface="Calibri"/>
              </a:rPr>
              <a:t>Miami, FL</a:t>
            </a:r>
            <a:endParaRPr lang="en-US" sz="1400" b="0" i="0">
              <a:solidFill>
                <a:srgbClr val="52AAD0"/>
              </a:solidFill>
              <a:effectLst/>
              <a:latin typeface="Calibri"/>
              <a:cs typeface="Calibri"/>
            </a:endParaRPr>
          </a:p>
          <a:p>
            <a:pPr algn="l"/>
            <a:endParaRPr lang="en-US" sz="800" b="1" i="0">
              <a:solidFill>
                <a:srgbClr val="52AAD0"/>
              </a:solidFill>
              <a:effectLst/>
            </a:endParaRPr>
          </a:p>
          <a:p>
            <a:pPr algn="l"/>
            <a:r>
              <a:rPr lang="en-US" sz="1400" b="1" i="0">
                <a:solidFill>
                  <a:srgbClr val="9677A6"/>
                </a:solidFill>
                <a:effectLst/>
                <a:latin typeface="Calibri"/>
                <a:cs typeface="Calibri"/>
              </a:rPr>
              <a:t>R. Eugene Ramsay, MD</a:t>
            </a:r>
          </a:p>
          <a:p>
            <a:r>
              <a:rPr lang="en-US" sz="1400" b="1">
                <a:solidFill>
                  <a:srgbClr val="52AAD0"/>
                </a:solidFill>
                <a:latin typeface="Calibri"/>
                <a:cs typeface="Calibri"/>
              </a:rPr>
              <a:t>LA</a:t>
            </a:r>
            <a:endParaRPr lang="en-US" sz="1400">
              <a:solidFill>
                <a:srgbClr val="52AAD0"/>
              </a:solidFill>
              <a:latin typeface="Calibri"/>
              <a:cs typeface="Calibri"/>
            </a:endParaRPr>
          </a:p>
          <a:p>
            <a:pPr algn="l"/>
            <a:endParaRPr lang="en-US" sz="800" b="1" i="0">
              <a:solidFill>
                <a:srgbClr val="52AAD0"/>
              </a:solidFill>
              <a:effectLst/>
            </a:endParaRPr>
          </a:p>
          <a:p>
            <a:pPr algn="l"/>
            <a:r>
              <a:rPr lang="en-US" sz="1400" b="1" i="0">
                <a:solidFill>
                  <a:srgbClr val="9677A6"/>
                </a:solidFill>
                <a:effectLst/>
                <a:latin typeface="Calibri"/>
                <a:cs typeface="Calibri"/>
              </a:rPr>
              <a:t>Sarah Gehlert, PhD</a:t>
            </a:r>
          </a:p>
          <a:p>
            <a:pPr algn="l"/>
            <a:r>
              <a:rPr lang="en-US" sz="1400" b="0" i="0">
                <a:solidFill>
                  <a:srgbClr val="52AAD0"/>
                </a:solidFill>
                <a:effectLst/>
                <a:latin typeface="Calibri"/>
                <a:cs typeface="Calibri"/>
              </a:rPr>
              <a:t>University of Southern California</a:t>
            </a:r>
          </a:p>
          <a:p>
            <a:pPr algn="l"/>
            <a:r>
              <a:rPr lang="en-US" sz="1400" b="1" i="0">
                <a:solidFill>
                  <a:srgbClr val="52AAD0"/>
                </a:solidFill>
                <a:effectLst/>
                <a:latin typeface="Calibri"/>
                <a:cs typeface="Calibri"/>
              </a:rPr>
              <a:t>Los Angeles, CA</a:t>
            </a:r>
            <a:endParaRPr lang="en-US" sz="1400" b="0" i="0">
              <a:solidFill>
                <a:srgbClr val="52AAD0"/>
              </a:solidFill>
              <a:effectLst/>
              <a:latin typeface="Calibri"/>
              <a:cs typeface="Calibri"/>
            </a:endParaRPr>
          </a:p>
          <a:p>
            <a:pPr algn="l"/>
            <a:endParaRPr lang="en-US" sz="1400" b="0" i="0">
              <a:solidFill>
                <a:srgbClr val="52AAD0"/>
              </a:solidFill>
              <a:effectLst/>
              <a:latin typeface="proxima-nova"/>
            </a:endParaRPr>
          </a:p>
          <a:p>
            <a:pPr algn="l"/>
            <a:endParaRPr lang="en-US" sz="1400" b="0" i="0">
              <a:solidFill>
                <a:srgbClr val="52AAD0"/>
              </a:solidFill>
              <a:effectLst/>
              <a:latin typeface="proxima-nova"/>
            </a:endParaRPr>
          </a:p>
          <a:p>
            <a:pPr algn="l"/>
            <a:endParaRPr lang="en-US" sz="1400" i="0">
              <a:solidFill>
                <a:schemeClr val="accent1"/>
              </a:solidFill>
              <a:effectLst/>
            </a:endParaRPr>
          </a:p>
        </p:txBody>
      </p:sp>
      <p:cxnSp>
        <p:nvCxnSpPr>
          <p:cNvPr id="7" name="Straight Connector 6">
            <a:extLst>
              <a:ext uri="{FF2B5EF4-FFF2-40B4-BE49-F238E27FC236}">
                <a16:creationId xmlns:a16="http://schemas.microsoft.com/office/drawing/2014/main" id="{5DF8FD7F-B874-0760-4F18-8E963F9BA800}"/>
              </a:ext>
            </a:extLst>
          </p:cNvPr>
          <p:cNvCxnSpPr>
            <a:cxnSpLocks/>
          </p:cNvCxnSpPr>
          <p:nvPr/>
        </p:nvCxnSpPr>
        <p:spPr>
          <a:xfrm flipH="1">
            <a:off x="462840" y="2213672"/>
            <a:ext cx="11348160"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39A3F7D-E729-857B-46B9-644F4931F27F}"/>
              </a:ext>
            </a:extLst>
          </p:cNvPr>
          <p:cNvSpPr txBox="1"/>
          <p:nvPr/>
        </p:nvSpPr>
        <p:spPr>
          <a:xfrm>
            <a:off x="523874" y="2314412"/>
            <a:ext cx="2834570" cy="3816429"/>
          </a:xfrm>
          <a:prstGeom prst="rect">
            <a:avLst/>
          </a:prstGeom>
          <a:noFill/>
        </p:spPr>
        <p:txBody>
          <a:bodyPr wrap="square" lIns="91440" tIns="45720" rIns="91440" bIns="45720" rtlCol="0" anchor="t">
            <a:spAutoFit/>
          </a:bodyPr>
          <a:lstStyle/>
          <a:p>
            <a:pPr algn="l"/>
            <a:r>
              <a:rPr lang="en-US" sz="1400" b="1" i="0">
                <a:solidFill>
                  <a:srgbClr val="9677A6"/>
                </a:solidFill>
                <a:effectLst/>
              </a:rPr>
              <a:t>Alan Towne, MD, MPH</a:t>
            </a:r>
          </a:p>
          <a:p>
            <a:pPr algn="l"/>
            <a:r>
              <a:rPr lang="en-US" sz="1400" b="0" i="0">
                <a:solidFill>
                  <a:srgbClr val="52AAD0"/>
                </a:solidFill>
                <a:effectLst/>
              </a:rPr>
              <a:t>US Department of Veterans Affairs</a:t>
            </a:r>
          </a:p>
          <a:p>
            <a:pPr algn="l"/>
            <a:r>
              <a:rPr lang="en-US" sz="1400" b="1" i="0">
                <a:solidFill>
                  <a:srgbClr val="52AAD0"/>
                </a:solidFill>
                <a:effectLst/>
              </a:rPr>
              <a:t>Richmond, VA</a:t>
            </a:r>
          </a:p>
          <a:p>
            <a:pPr algn="l"/>
            <a:endParaRPr lang="en-US" sz="800" b="1">
              <a:solidFill>
                <a:srgbClr val="52AAD0"/>
              </a:solidFill>
            </a:endParaRPr>
          </a:p>
          <a:p>
            <a:pPr algn="l"/>
            <a:r>
              <a:rPr lang="en-US" sz="1400" b="1" i="0">
                <a:solidFill>
                  <a:srgbClr val="9677A6"/>
                </a:solidFill>
                <a:effectLst/>
              </a:rPr>
              <a:t>Anto </a:t>
            </a:r>
            <a:r>
              <a:rPr lang="en-US" sz="1400" b="1" i="0" err="1">
                <a:solidFill>
                  <a:srgbClr val="9677A6"/>
                </a:solidFill>
                <a:effectLst/>
              </a:rPr>
              <a:t>Bagić</a:t>
            </a:r>
            <a:r>
              <a:rPr lang="en-US" sz="1400" b="1" i="0">
                <a:solidFill>
                  <a:srgbClr val="9677A6"/>
                </a:solidFill>
                <a:effectLst/>
              </a:rPr>
              <a:t> MD, PhD, FAES, FACNS</a:t>
            </a:r>
          </a:p>
          <a:p>
            <a:pPr algn="l"/>
            <a:r>
              <a:rPr lang="en-US" sz="1400" b="0" i="0">
                <a:solidFill>
                  <a:srgbClr val="52AAD0"/>
                </a:solidFill>
                <a:effectLst/>
              </a:rPr>
              <a:t>University of Pittsburgh</a:t>
            </a:r>
          </a:p>
          <a:p>
            <a:pPr algn="l"/>
            <a:r>
              <a:rPr lang="en-US" sz="1400" b="1" i="0">
                <a:solidFill>
                  <a:srgbClr val="52AAD0"/>
                </a:solidFill>
                <a:effectLst/>
              </a:rPr>
              <a:t>Pittsburgh, PA</a:t>
            </a:r>
            <a:endParaRPr lang="en-US" sz="1400" b="0" i="0">
              <a:solidFill>
                <a:srgbClr val="52AAD0"/>
              </a:solidFill>
              <a:effectLst/>
            </a:endParaRPr>
          </a:p>
          <a:p>
            <a:pPr algn="l"/>
            <a:endParaRPr lang="en-US" sz="800">
              <a:solidFill>
                <a:schemeClr val="accent1"/>
              </a:solidFill>
            </a:endParaRPr>
          </a:p>
          <a:p>
            <a:pPr algn="l"/>
            <a:r>
              <a:rPr lang="en-US" sz="1400" b="1" i="0">
                <a:solidFill>
                  <a:srgbClr val="9677A6"/>
                </a:solidFill>
                <a:effectLst/>
              </a:rPr>
              <a:t>Bruce Hermann, PhD</a:t>
            </a:r>
          </a:p>
          <a:p>
            <a:pPr algn="l"/>
            <a:r>
              <a:rPr lang="en-US" sz="1400" b="0" i="0">
                <a:solidFill>
                  <a:srgbClr val="52AAD0"/>
                </a:solidFill>
                <a:effectLst/>
              </a:rPr>
              <a:t>University of Wisconsin School of Medicine and Public Health</a:t>
            </a:r>
          </a:p>
          <a:p>
            <a:pPr algn="l"/>
            <a:r>
              <a:rPr lang="en-US" sz="1400" b="1" i="0">
                <a:solidFill>
                  <a:srgbClr val="52AAD0"/>
                </a:solidFill>
                <a:effectLst/>
              </a:rPr>
              <a:t>Madison, WI</a:t>
            </a:r>
          </a:p>
          <a:p>
            <a:pPr algn="l"/>
            <a:endParaRPr lang="en-US" sz="800" b="1" i="0">
              <a:solidFill>
                <a:srgbClr val="52AAD0"/>
              </a:solidFill>
              <a:effectLst/>
            </a:endParaRPr>
          </a:p>
          <a:p>
            <a:pPr algn="l"/>
            <a:r>
              <a:rPr lang="en-US" sz="1400" b="1" i="0">
                <a:solidFill>
                  <a:srgbClr val="9677A6"/>
                </a:solidFill>
                <a:effectLst/>
              </a:rPr>
              <a:t>Camilo Ivan Garcia, MD</a:t>
            </a:r>
          </a:p>
          <a:p>
            <a:pPr algn="l"/>
            <a:r>
              <a:rPr lang="en-US" sz="1400" b="0" i="0">
                <a:solidFill>
                  <a:srgbClr val="52AAD0"/>
                </a:solidFill>
                <a:effectLst/>
              </a:rPr>
              <a:t>Cleveland Clinic Florida, Weston Hospital, </a:t>
            </a:r>
            <a:r>
              <a:rPr lang="en-US" sz="1400" b="1" i="0">
                <a:solidFill>
                  <a:srgbClr val="52AAD0"/>
                </a:solidFill>
                <a:effectLst/>
              </a:rPr>
              <a:t>Weston, FL</a:t>
            </a:r>
            <a:endParaRPr lang="en-US" sz="1400" b="0" i="0">
              <a:solidFill>
                <a:srgbClr val="52AAD0"/>
              </a:solidFill>
              <a:effectLst/>
            </a:endParaRPr>
          </a:p>
          <a:p>
            <a:pPr algn="l"/>
            <a:endParaRPr lang="en-US" sz="1400" b="0" i="0">
              <a:solidFill>
                <a:srgbClr val="52AAD0"/>
              </a:solidFill>
              <a:effectLst/>
              <a:latin typeface="proxima-nova"/>
            </a:endParaRPr>
          </a:p>
          <a:p>
            <a:pPr algn="l"/>
            <a:endParaRPr lang="en-US" sz="1400" i="0">
              <a:solidFill>
                <a:schemeClr val="accent1"/>
              </a:solidFill>
              <a:effectLst/>
            </a:endParaRPr>
          </a:p>
        </p:txBody>
      </p:sp>
      <p:sp>
        <p:nvSpPr>
          <p:cNvPr id="13" name="TextBox 12">
            <a:extLst>
              <a:ext uri="{FF2B5EF4-FFF2-40B4-BE49-F238E27FC236}">
                <a16:creationId xmlns:a16="http://schemas.microsoft.com/office/drawing/2014/main" id="{BE8D1A09-0DA3-C784-F731-318D287D1962}"/>
              </a:ext>
            </a:extLst>
          </p:cNvPr>
          <p:cNvSpPr txBox="1"/>
          <p:nvPr/>
        </p:nvSpPr>
        <p:spPr>
          <a:xfrm>
            <a:off x="3358444" y="2314412"/>
            <a:ext cx="3115911" cy="3600986"/>
          </a:xfrm>
          <a:prstGeom prst="rect">
            <a:avLst/>
          </a:prstGeom>
          <a:noFill/>
        </p:spPr>
        <p:txBody>
          <a:bodyPr wrap="square" lIns="91440" tIns="45720" rIns="91440" bIns="45720" rtlCol="0" anchor="t">
            <a:spAutoFit/>
          </a:bodyPr>
          <a:lstStyle/>
          <a:p>
            <a:pPr algn="l"/>
            <a:r>
              <a:rPr lang="en-US" sz="1400" b="1" i="0">
                <a:solidFill>
                  <a:srgbClr val="9677A6"/>
                </a:solidFill>
                <a:effectLst/>
              </a:rPr>
              <a:t>Catherine Kamau, APRN -DNP</a:t>
            </a:r>
          </a:p>
          <a:p>
            <a:pPr algn="l"/>
            <a:r>
              <a:rPr lang="en-US" sz="1400" b="0" i="0">
                <a:solidFill>
                  <a:srgbClr val="52AAD0"/>
                </a:solidFill>
                <a:effectLst/>
              </a:rPr>
              <a:t>North Texas Institute of Neurology and Headache, </a:t>
            </a:r>
            <a:r>
              <a:rPr lang="en-US" sz="1400" b="1" i="0">
                <a:solidFill>
                  <a:srgbClr val="52AAD0"/>
                </a:solidFill>
                <a:effectLst/>
              </a:rPr>
              <a:t>TX</a:t>
            </a:r>
            <a:endParaRPr lang="en-US" sz="1400" b="1" i="0">
              <a:solidFill>
                <a:srgbClr val="52AAD0"/>
              </a:solidFill>
              <a:effectLst/>
              <a:cs typeface="Calibri"/>
            </a:endParaRPr>
          </a:p>
          <a:p>
            <a:pPr algn="l"/>
            <a:endParaRPr lang="en-US" sz="800" b="1">
              <a:solidFill>
                <a:srgbClr val="52AAD0"/>
              </a:solidFill>
            </a:endParaRPr>
          </a:p>
          <a:p>
            <a:pPr algn="l"/>
            <a:endParaRPr lang="en-US" sz="800" i="0">
              <a:solidFill>
                <a:srgbClr val="29ACE2"/>
              </a:solidFill>
              <a:effectLst/>
              <a:cs typeface="Calibri"/>
            </a:endParaRPr>
          </a:p>
          <a:p>
            <a:pPr algn="l"/>
            <a:r>
              <a:rPr lang="en-US" sz="1400" b="1" i="0">
                <a:solidFill>
                  <a:srgbClr val="9677A6"/>
                </a:solidFill>
                <a:effectLst/>
              </a:rPr>
              <a:t>James Valeriano, MD</a:t>
            </a:r>
            <a:endParaRPr lang="en-US" sz="1400" b="1" i="0">
              <a:solidFill>
                <a:srgbClr val="9677A6"/>
              </a:solidFill>
              <a:effectLst/>
              <a:cs typeface="Calibri"/>
            </a:endParaRPr>
          </a:p>
          <a:p>
            <a:pPr algn="l"/>
            <a:r>
              <a:rPr lang="en-US" sz="1400" b="0" i="0">
                <a:solidFill>
                  <a:srgbClr val="52AAD0"/>
                </a:solidFill>
                <a:effectLst/>
              </a:rPr>
              <a:t>Allegheny Health Systems</a:t>
            </a:r>
            <a:endParaRPr lang="en-US" sz="1400" b="0" i="0">
              <a:solidFill>
                <a:srgbClr val="52AAD0"/>
              </a:solidFill>
              <a:effectLst/>
              <a:cs typeface="Calibri"/>
            </a:endParaRPr>
          </a:p>
          <a:p>
            <a:pPr algn="l"/>
            <a:r>
              <a:rPr lang="en-US" sz="1400" b="1" i="0">
                <a:solidFill>
                  <a:srgbClr val="52AAD0"/>
                </a:solidFill>
                <a:effectLst/>
              </a:rPr>
              <a:t>PA</a:t>
            </a:r>
            <a:endParaRPr lang="en-US" sz="1400" b="0" i="0">
              <a:solidFill>
                <a:srgbClr val="52AAD0"/>
              </a:solidFill>
              <a:effectLst/>
            </a:endParaRPr>
          </a:p>
          <a:p>
            <a:pPr algn="l"/>
            <a:endParaRPr lang="en-US" sz="800" b="1" i="0">
              <a:solidFill>
                <a:srgbClr val="52AAD0"/>
              </a:solidFill>
              <a:effectLst/>
            </a:endParaRPr>
          </a:p>
          <a:p>
            <a:pPr algn="l"/>
            <a:r>
              <a:rPr lang="en-US" sz="1400" b="1" i="0">
                <a:solidFill>
                  <a:srgbClr val="9677A6"/>
                </a:solidFill>
                <a:effectLst/>
              </a:rPr>
              <a:t>Kevin Rathke, MD</a:t>
            </a:r>
            <a:endParaRPr lang="en-US" sz="1400" b="1" i="0">
              <a:solidFill>
                <a:srgbClr val="9677A6"/>
              </a:solidFill>
              <a:effectLst/>
              <a:cs typeface="Calibri"/>
            </a:endParaRPr>
          </a:p>
          <a:p>
            <a:pPr algn="l"/>
            <a:r>
              <a:rPr lang="en-US" sz="1400" b="0" i="0">
                <a:solidFill>
                  <a:srgbClr val="52AAD0"/>
                </a:solidFill>
                <a:effectLst/>
              </a:rPr>
              <a:t>Duke University</a:t>
            </a:r>
            <a:endParaRPr lang="en-US" sz="1400" b="0" i="0">
              <a:solidFill>
                <a:srgbClr val="52AAD0"/>
              </a:solidFill>
              <a:effectLst/>
              <a:cs typeface="Calibri"/>
            </a:endParaRPr>
          </a:p>
          <a:p>
            <a:pPr algn="l"/>
            <a:r>
              <a:rPr lang="en-US" sz="1400" b="1" i="0">
                <a:solidFill>
                  <a:srgbClr val="52AAD0"/>
                </a:solidFill>
                <a:effectLst/>
              </a:rPr>
              <a:t>Durham, NC</a:t>
            </a:r>
            <a:endParaRPr lang="en-US" sz="1400" b="1" i="0">
              <a:solidFill>
                <a:srgbClr val="52AAD0"/>
              </a:solidFill>
              <a:effectLst/>
              <a:cs typeface="Calibri"/>
            </a:endParaRPr>
          </a:p>
          <a:p>
            <a:pPr algn="l"/>
            <a:endParaRPr lang="en-US" sz="800" b="1" i="0">
              <a:solidFill>
                <a:srgbClr val="52AAD0"/>
              </a:solidFill>
              <a:effectLst/>
            </a:endParaRPr>
          </a:p>
          <a:p>
            <a:r>
              <a:rPr lang="en-US" sz="1400" b="1">
                <a:solidFill>
                  <a:srgbClr val="9677A6"/>
                </a:solidFill>
                <a:cs typeface="Calibri"/>
              </a:rPr>
              <a:t>Marcelo </a:t>
            </a:r>
            <a:r>
              <a:rPr lang="en-US" sz="1400" b="1" err="1">
                <a:solidFill>
                  <a:srgbClr val="9677A6"/>
                </a:solidFill>
                <a:cs typeface="Calibri"/>
              </a:rPr>
              <a:t>Lancman</a:t>
            </a:r>
            <a:r>
              <a:rPr lang="en-US" sz="1400" b="1">
                <a:solidFill>
                  <a:srgbClr val="9677A6"/>
                </a:solidFill>
                <a:cs typeface="Calibri"/>
              </a:rPr>
              <a:t>, MD</a:t>
            </a:r>
            <a:endParaRPr lang="en-US" sz="1400">
              <a:solidFill>
                <a:srgbClr val="9677A6"/>
              </a:solidFill>
              <a:cs typeface="Calibri"/>
            </a:endParaRPr>
          </a:p>
          <a:p>
            <a:r>
              <a:rPr lang="en-US" sz="1400">
                <a:solidFill>
                  <a:srgbClr val="52AAD0"/>
                </a:solidFill>
                <a:cs typeface="Calibri"/>
              </a:rPr>
              <a:t>Northeast Regional Epilepsy Group - </a:t>
            </a:r>
            <a:r>
              <a:rPr lang="en-US" sz="1400" b="1">
                <a:solidFill>
                  <a:srgbClr val="52AAD0"/>
                </a:solidFill>
                <a:cs typeface="Calibri"/>
              </a:rPr>
              <a:t>NJ</a:t>
            </a:r>
            <a:endParaRPr lang="en-US"/>
          </a:p>
          <a:p>
            <a:pPr algn="l"/>
            <a:endParaRPr lang="en-US" sz="1400" b="0" i="0">
              <a:solidFill>
                <a:srgbClr val="52AAD0"/>
              </a:solidFill>
              <a:effectLst/>
              <a:latin typeface="proxima-nova"/>
            </a:endParaRPr>
          </a:p>
          <a:p>
            <a:pPr algn="l"/>
            <a:endParaRPr lang="en-US" sz="1400" b="0" i="0">
              <a:solidFill>
                <a:srgbClr val="52AAD0"/>
              </a:solidFill>
              <a:effectLst/>
              <a:latin typeface="proxima-nova"/>
            </a:endParaRPr>
          </a:p>
          <a:p>
            <a:pPr algn="l"/>
            <a:endParaRPr lang="en-US" sz="1400" i="0">
              <a:solidFill>
                <a:schemeClr val="accent1"/>
              </a:solidFill>
              <a:effectLst/>
            </a:endParaRPr>
          </a:p>
        </p:txBody>
      </p:sp>
      <p:sp>
        <p:nvSpPr>
          <p:cNvPr id="14" name="TextBox 13">
            <a:extLst>
              <a:ext uri="{FF2B5EF4-FFF2-40B4-BE49-F238E27FC236}">
                <a16:creationId xmlns:a16="http://schemas.microsoft.com/office/drawing/2014/main" id="{F7551BD2-D14F-8F4D-EA3D-679ED15D1A34}"/>
              </a:ext>
            </a:extLst>
          </p:cNvPr>
          <p:cNvSpPr txBox="1"/>
          <p:nvPr/>
        </p:nvSpPr>
        <p:spPr>
          <a:xfrm>
            <a:off x="9308925" y="2286379"/>
            <a:ext cx="2952222" cy="3754874"/>
          </a:xfrm>
          <a:prstGeom prst="rect">
            <a:avLst/>
          </a:prstGeom>
          <a:noFill/>
        </p:spPr>
        <p:txBody>
          <a:bodyPr wrap="square" lIns="91440" tIns="45720" rIns="91440" bIns="45720" rtlCol="0" anchor="t">
            <a:spAutoFit/>
          </a:bodyPr>
          <a:lstStyle/>
          <a:p>
            <a:pPr algn="l"/>
            <a:r>
              <a:rPr lang="en-US" sz="1400" b="1" i="0" err="1">
                <a:solidFill>
                  <a:srgbClr val="9677A6"/>
                </a:solidFill>
                <a:effectLst/>
                <a:latin typeface="Calibri"/>
                <a:cs typeface="Calibri"/>
              </a:rPr>
              <a:t>Sataya</a:t>
            </a:r>
            <a:r>
              <a:rPr lang="en-US" sz="1400" b="1" i="0">
                <a:solidFill>
                  <a:srgbClr val="9677A6"/>
                </a:solidFill>
                <a:effectLst/>
                <a:latin typeface="Calibri"/>
                <a:cs typeface="Calibri"/>
              </a:rPr>
              <a:t> </a:t>
            </a:r>
            <a:r>
              <a:rPr lang="en-US" sz="1400" b="1" i="0" err="1">
                <a:solidFill>
                  <a:srgbClr val="9677A6"/>
                </a:solidFill>
                <a:effectLst/>
                <a:latin typeface="Calibri"/>
                <a:cs typeface="Calibri"/>
              </a:rPr>
              <a:t>Gedela</a:t>
            </a:r>
            <a:r>
              <a:rPr lang="en-US" sz="1400" b="1" i="0">
                <a:solidFill>
                  <a:srgbClr val="9677A6"/>
                </a:solidFill>
                <a:effectLst/>
                <a:latin typeface="Calibri"/>
                <a:cs typeface="Calibri"/>
              </a:rPr>
              <a:t>, MD, MRCP</a:t>
            </a:r>
          </a:p>
          <a:p>
            <a:pPr algn="l"/>
            <a:r>
              <a:rPr lang="en-US" sz="1400" b="0" i="0">
                <a:solidFill>
                  <a:srgbClr val="52AAD0"/>
                </a:solidFill>
                <a:effectLst/>
                <a:latin typeface="Calibri"/>
                <a:cs typeface="Calibri"/>
              </a:rPr>
              <a:t>Children’s Healthcare of Atlanta</a:t>
            </a:r>
          </a:p>
          <a:p>
            <a:pPr algn="l"/>
            <a:r>
              <a:rPr lang="en-US" sz="1400" b="1" i="0">
                <a:solidFill>
                  <a:srgbClr val="52AAD0"/>
                </a:solidFill>
                <a:effectLst/>
                <a:latin typeface="Calibri"/>
                <a:cs typeface="Calibri"/>
              </a:rPr>
              <a:t>Atlanta, GA</a:t>
            </a:r>
            <a:endParaRPr lang="en-US" sz="1400" b="0" i="0">
              <a:solidFill>
                <a:srgbClr val="52AAD0"/>
              </a:solidFill>
              <a:effectLst/>
              <a:latin typeface="Calibri"/>
              <a:cs typeface="Calibri"/>
            </a:endParaRPr>
          </a:p>
          <a:p>
            <a:pPr algn="l"/>
            <a:endParaRPr lang="en-US" sz="1400" b="1">
              <a:solidFill>
                <a:srgbClr val="52AAD0"/>
              </a:solidFill>
              <a:cs typeface="Calibri"/>
            </a:endParaRPr>
          </a:p>
          <a:p>
            <a:pPr algn="l"/>
            <a:r>
              <a:rPr lang="en-US" sz="1400" b="1" i="0">
                <a:solidFill>
                  <a:srgbClr val="9677A6"/>
                </a:solidFill>
                <a:effectLst/>
                <a:latin typeface="Calibri"/>
                <a:cs typeface="Calibri"/>
              </a:rPr>
              <a:t>Steven White, </a:t>
            </a:r>
            <a:r>
              <a:rPr lang="en-US" sz="1400" b="1" i="0" err="1">
                <a:solidFill>
                  <a:srgbClr val="9677A6"/>
                </a:solidFill>
                <a:effectLst/>
                <a:latin typeface="Calibri"/>
                <a:cs typeface="Calibri"/>
              </a:rPr>
              <a:t>RpH</a:t>
            </a:r>
            <a:r>
              <a:rPr lang="en-US" sz="1400" b="1" i="0">
                <a:solidFill>
                  <a:srgbClr val="9677A6"/>
                </a:solidFill>
                <a:effectLst/>
                <a:latin typeface="Calibri"/>
                <a:cs typeface="Calibri"/>
              </a:rPr>
              <a:t>, PhD</a:t>
            </a:r>
          </a:p>
          <a:p>
            <a:pPr algn="l"/>
            <a:r>
              <a:rPr lang="en-US" sz="1400" b="0" i="0">
                <a:solidFill>
                  <a:srgbClr val="52AAD0"/>
                </a:solidFill>
                <a:effectLst/>
                <a:latin typeface="Calibri"/>
                <a:cs typeface="Calibri"/>
              </a:rPr>
              <a:t>University of Washington, School of Pharmacy</a:t>
            </a:r>
          </a:p>
          <a:p>
            <a:pPr algn="l"/>
            <a:r>
              <a:rPr lang="en-US" sz="1400" b="1" i="0">
                <a:solidFill>
                  <a:srgbClr val="52AAD0"/>
                </a:solidFill>
                <a:effectLst/>
                <a:latin typeface="Calibri"/>
                <a:cs typeface="Calibri"/>
              </a:rPr>
              <a:t>Seattle, WA</a:t>
            </a:r>
            <a:endParaRPr lang="en-US" sz="1400" b="0" i="0">
              <a:solidFill>
                <a:srgbClr val="52AAD0"/>
              </a:solidFill>
              <a:effectLst/>
              <a:latin typeface="Calibri"/>
              <a:cs typeface="Calibri"/>
            </a:endParaRPr>
          </a:p>
          <a:p>
            <a:pPr algn="l"/>
            <a:endParaRPr lang="en-US" sz="1400">
              <a:solidFill>
                <a:schemeClr val="accent1"/>
              </a:solidFill>
              <a:cs typeface="Calibri"/>
            </a:endParaRPr>
          </a:p>
          <a:p>
            <a:pPr algn="l"/>
            <a:r>
              <a:rPr lang="en-US" sz="1400" b="1" i="0">
                <a:solidFill>
                  <a:srgbClr val="9677A6"/>
                </a:solidFill>
                <a:effectLst/>
                <a:latin typeface="Calibri"/>
                <a:cs typeface="Calibri"/>
              </a:rPr>
              <a:t>Vicky Whittemore, PhD</a:t>
            </a:r>
          </a:p>
          <a:p>
            <a:pPr algn="l"/>
            <a:r>
              <a:rPr lang="en-US" sz="1400" b="0" i="0">
                <a:solidFill>
                  <a:srgbClr val="52AAD0"/>
                </a:solidFill>
                <a:effectLst/>
                <a:latin typeface="Calibri"/>
                <a:cs typeface="Calibri"/>
              </a:rPr>
              <a:t>National Institute of Neurological Disorders and Stroke, National Institutes of Health</a:t>
            </a:r>
          </a:p>
          <a:p>
            <a:pPr algn="l"/>
            <a:r>
              <a:rPr lang="en-US" sz="1400" b="1" i="0">
                <a:solidFill>
                  <a:srgbClr val="52AAD0"/>
                </a:solidFill>
                <a:effectLst/>
                <a:latin typeface="Calibri"/>
                <a:cs typeface="Calibri"/>
              </a:rPr>
              <a:t>Bethesda, MD</a:t>
            </a:r>
            <a:endParaRPr lang="en-US" sz="1400" b="0" i="0">
              <a:solidFill>
                <a:srgbClr val="52AAD0"/>
              </a:solidFill>
              <a:effectLst/>
              <a:latin typeface="Calibri"/>
              <a:cs typeface="Calibri"/>
            </a:endParaRPr>
          </a:p>
          <a:p>
            <a:pPr algn="l"/>
            <a:endParaRPr lang="en-US" sz="1400" b="0" i="0">
              <a:solidFill>
                <a:srgbClr val="52AAD0"/>
              </a:solidFill>
              <a:effectLst/>
              <a:latin typeface="proxima-nova"/>
            </a:endParaRPr>
          </a:p>
          <a:p>
            <a:pPr algn="l"/>
            <a:endParaRPr lang="en-US" sz="1400" b="0" i="0">
              <a:solidFill>
                <a:srgbClr val="52AAD0"/>
              </a:solidFill>
              <a:effectLst/>
              <a:latin typeface="proxima-nova"/>
            </a:endParaRPr>
          </a:p>
          <a:p>
            <a:pPr algn="l"/>
            <a:endParaRPr lang="en-US" sz="1400" i="0">
              <a:solidFill>
                <a:schemeClr val="accent1"/>
              </a:solidFill>
              <a:effectLst/>
            </a:endParaRPr>
          </a:p>
        </p:txBody>
      </p:sp>
    </p:spTree>
    <p:extLst>
      <p:ext uri="{BB962C8B-B14F-4D97-AF65-F5344CB8AC3E}">
        <p14:creationId xmlns:p14="http://schemas.microsoft.com/office/powerpoint/2010/main" val="21546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DA40-2360-4A24-AFD9-A2C3AB1B4CFA}"/>
              </a:ext>
            </a:extLst>
          </p:cNvPr>
          <p:cNvSpPr>
            <a:spLocks noGrp="1"/>
          </p:cNvSpPr>
          <p:nvPr>
            <p:ph type="title"/>
          </p:nvPr>
        </p:nvSpPr>
        <p:spPr/>
        <p:txBody>
          <a:bodyPr/>
          <a:lstStyle/>
          <a:p>
            <a:r>
              <a:rPr lang="en-US"/>
              <a:t>Our Journey…To Date…  </a:t>
            </a:r>
          </a:p>
        </p:txBody>
      </p:sp>
      <p:sp>
        <p:nvSpPr>
          <p:cNvPr id="4" name="Slide Number Placeholder 3">
            <a:extLst>
              <a:ext uri="{FF2B5EF4-FFF2-40B4-BE49-F238E27FC236}">
                <a16:creationId xmlns:a16="http://schemas.microsoft.com/office/drawing/2014/main" id="{45CEE519-ECC4-4157-8E10-E2F2D671E646}"/>
              </a:ext>
            </a:extLst>
          </p:cNvPr>
          <p:cNvSpPr>
            <a:spLocks noGrp="1"/>
          </p:cNvSpPr>
          <p:nvPr>
            <p:ph type="sldNum" sz="quarter" idx="12"/>
          </p:nvPr>
        </p:nvSpPr>
        <p:spPr/>
        <p:txBody>
          <a:bodyPr/>
          <a:lstStyle/>
          <a:p>
            <a:fld id="{77AB7CEE-0725-2F48-941B-870F2F4CF3D2}" type="slidenum">
              <a:rPr lang="en-US" smtClean="0"/>
              <a:pPr/>
              <a:t>6</a:t>
            </a:fld>
            <a:endParaRPr lang="en-US" sz="1400"/>
          </a:p>
        </p:txBody>
      </p:sp>
      <p:pic>
        <p:nvPicPr>
          <p:cNvPr id="5" name="Picture 4">
            <a:extLst>
              <a:ext uri="{FF2B5EF4-FFF2-40B4-BE49-F238E27FC236}">
                <a16:creationId xmlns:a16="http://schemas.microsoft.com/office/drawing/2014/main" id="{6494928A-2565-4E62-AD1C-0199A3541736}"/>
              </a:ext>
            </a:extLst>
          </p:cNvPr>
          <p:cNvPicPr>
            <a:picLocks noChangeAspect="1"/>
          </p:cNvPicPr>
          <p:nvPr/>
        </p:nvPicPr>
        <p:blipFill>
          <a:blip r:embed="rId3"/>
          <a:stretch>
            <a:fillRect/>
          </a:stretch>
        </p:blipFill>
        <p:spPr>
          <a:xfrm>
            <a:off x="4026228" y="2776671"/>
            <a:ext cx="4139543" cy="1304657"/>
          </a:xfrm>
          <a:prstGeom prst="rect">
            <a:avLst/>
          </a:prstGeom>
        </p:spPr>
      </p:pic>
      <p:sp>
        <p:nvSpPr>
          <p:cNvPr id="9" name="Pentagon 8">
            <a:extLst>
              <a:ext uri="{FF2B5EF4-FFF2-40B4-BE49-F238E27FC236}">
                <a16:creationId xmlns:a16="http://schemas.microsoft.com/office/drawing/2014/main" id="{166AFE16-A6AC-3BD3-0679-B03C168B8766}"/>
              </a:ext>
            </a:extLst>
          </p:cNvPr>
          <p:cNvSpPr/>
          <p:nvPr/>
        </p:nvSpPr>
        <p:spPr>
          <a:xfrm>
            <a:off x="507294" y="2776671"/>
            <a:ext cx="11537950" cy="48463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a:extLst>
              <a:ext uri="{FF2B5EF4-FFF2-40B4-BE49-F238E27FC236}">
                <a16:creationId xmlns:a16="http://schemas.microsoft.com/office/drawing/2014/main" id="{0CD9B27D-8A90-D3F4-3F70-AAFA4B7ADFC9}"/>
              </a:ext>
            </a:extLst>
          </p:cNvPr>
          <p:cNvSpPr/>
          <p:nvPr/>
        </p:nvSpPr>
        <p:spPr>
          <a:xfrm>
            <a:off x="2013156" y="2771420"/>
            <a:ext cx="484632" cy="491115"/>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a:extLst>
              <a:ext uri="{FF2B5EF4-FFF2-40B4-BE49-F238E27FC236}">
                <a16:creationId xmlns:a16="http://schemas.microsoft.com/office/drawing/2014/main" id="{E43B43A6-F1AF-01BF-F538-4B7093806837}"/>
              </a:ext>
            </a:extLst>
          </p:cNvPr>
          <p:cNvSpPr/>
          <p:nvPr/>
        </p:nvSpPr>
        <p:spPr>
          <a:xfrm>
            <a:off x="4434619" y="2779137"/>
            <a:ext cx="484632" cy="48463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BF597F34-88AF-3E55-1A35-ADB4886D83A2}"/>
              </a:ext>
            </a:extLst>
          </p:cNvPr>
          <p:cNvSpPr/>
          <p:nvPr/>
        </p:nvSpPr>
        <p:spPr>
          <a:xfrm>
            <a:off x="7184424" y="2771421"/>
            <a:ext cx="484632" cy="49111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a:extLst>
              <a:ext uri="{FF2B5EF4-FFF2-40B4-BE49-F238E27FC236}">
                <a16:creationId xmlns:a16="http://schemas.microsoft.com/office/drawing/2014/main" id="{DE05FFFD-7744-1D3B-71E7-22A56E8E6FCB}"/>
              </a:ext>
            </a:extLst>
          </p:cNvPr>
          <p:cNvSpPr/>
          <p:nvPr/>
        </p:nvSpPr>
        <p:spPr>
          <a:xfrm>
            <a:off x="9691913" y="2777904"/>
            <a:ext cx="484632" cy="48463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6EA1CD71-0D15-6633-D995-0D42112D1702}"/>
              </a:ext>
            </a:extLst>
          </p:cNvPr>
          <p:cNvSpPr txBox="1"/>
          <p:nvPr/>
        </p:nvSpPr>
        <p:spPr>
          <a:xfrm>
            <a:off x="1035811" y="2829071"/>
            <a:ext cx="652743" cy="369332"/>
          </a:xfrm>
          <a:prstGeom prst="rect">
            <a:avLst/>
          </a:prstGeom>
          <a:noFill/>
        </p:spPr>
        <p:txBody>
          <a:bodyPr wrap="none" rtlCol="0">
            <a:spAutoFit/>
          </a:bodyPr>
          <a:lstStyle/>
          <a:p>
            <a:r>
              <a:rPr lang="en-US">
                <a:solidFill>
                  <a:schemeClr val="bg1"/>
                </a:solidFill>
              </a:rPr>
              <a:t>2018</a:t>
            </a:r>
          </a:p>
        </p:txBody>
      </p:sp>
      <p:sp>
        <p:nvSpPr>
          <p:cNvPr id="15" name="TextBox 14">
            <a:extLst>
              <a:ext uri="{FF2B5EF4-FFF2-40B4-BE49-F238E27FC236}">
                <a16:creationId xmlns:a16="http://schemas.microsoft.com/office/drawing/2014/main" id="{58592A1F-F8CA-54CF-220A-72C0CC3AD23B}"/>
              </a:ext>
            </a:extLst>
          </p:cNvPr>
          <p:cNvSpPr txBox="1"/>
          <p:nvPr/>
        </p:nvSpPr>
        <p:spPr>
          <a:xfrm>
            <a:off x="3117055" y="2835554"/>
            <a:ext cx="652743" cy="369332"/>
          </a:xfrm>
          <a:prstGeom prst="rect">
            <a:avLst/>
          </a:prstGeom>
          <a:noFill/>
        </p:spPr>
        <p:txBody>
          <a:bodyPr wrap="none" rtlCol="0">
            <a:spAutoFit/>
          </a:bodyPr>
          <a:lstStyle/>
          <a:p>
            <a:r>
              <a:rPr lang="en-US">
                <a:solidFill>
                  <a:schemeClr val="bg1"/>
                </a:solidFill>
              </a:rPr>
              <a:t>2019</a:t>
            </a:r>
          </a:p>
        </p:txBody>
      </p:sp>
      <p:sp>
        <p:nvSpPr>
          <p:cNvPr id="16" name="TextBox 15">
            <a:extLst>
              <a:ext uri="{FF2B5EF4-FFF2-40B4-BE49-F238E27FC236}">
                <a16:creationId xmlns:a16="http://schemas.microsoft.com/office/drawing/2014/main" id="{15B30A99-F564-95C3-9BB5-8CA4CF9CB3E6}"/>
              </a:ext>
            </a:extLst>
          </p:cNvPr>
          <p:cNvSpPr txBox="1"/>
          <p:nvPr/>
        </p:nvSpPr>
        <p:spPr>
          <a:xfrm>
            <a:off x="5725466" y="2843333"/>
            <a:ext cx="652743" cy="369332"/>
          </a:xfrm>
          <a:prstGeom prst="rect">
            <a:avLst/>
          </a:prstGeom>
          <a:noFill/>
        </p:spPr>
        <p:txBody>
          <a:bodyPr wrap="none" rtlCol="0">
            <a:spAutoFit/>
          </a:bodyPr>
          <a:lstStyle/>
          <a:p>
            <a:r>
              <a:rPr lang="en-US">
                <a:solidFill>
                  <a:schemeClr val="bg1"/>
                </a:solidFill>
              </a:rPr>
              <a:t>2020</a:t>
            </a:r>
          </a:p>
        </p:txBody>
      </p:sp>
      <p:sp>
        <p:nvSpPr>
          <p:cNvPr id="17" name="TextBox 16">
            <a:extLst>
              <a:ext uri="{FF2B5EF4-FFF2-40B4-BE49-F238E27FC236}">
                <a16:creationId xmlns:a16="http://schemas.microsoft.com/office/drawing/2014/main" id="{DD14A912-94F8-469C-4E58-748825075BB6}"/>
              </a:ext>
            </a:extLst>
          </p:cNvPr>
          <p:cNvSpPr txBox="1"/>
          <p:nvPr/>
        </p:nvSpPr>
        <p:spPr>
          <a:xfrm>
            <a:off x="8354113" y="2829071"/>
            <a:ext cx="652743" cy="369332"/>
          </a:xfrm>
          <a:prstGeom prst="rect">
            <a:avLst/>
          </a:prstGeom>
          <a:noFill/>
        </p:spPr>
        <p:txBody>
          <a:bodyPr wrap="none" rtlCol="0">
            <a:spAutoFit/>
          </a:bodyPr>
          <a:lstStyle/>
          <a:p>
            <a:r>
              <a:rPr lang="en-US">
                <a:solidFill>
                  <a:schemeClr val="bg1"/>
                </a:solidFill>
              </a:rPr>
              <a:t>2021</a:t>
            </a:r>
          </a:p>
        </p:txBody>
      </p:sp>
      <p:sp>
        <p:nvSpPr>
          <p:cNvPr id="18" name="TextBox 17">
            <a:extLst>
              <a:ext uri="{FF2B5EF4-FFF2-40B4-BE49-F238E27FC236}">
                <a16:creationId xmlns:a16="http://schemas.microsoft.com/office/drawing/2014/main" id="{408EBE30-7EDB-70B2-BC05-5EFFC1D878CA}"/>
              </a:ext>
            </a:extLst>
          </p:cNvPr>
          <p:cNvSpPr txBox="1"/>
          <p:nvPr/>
        </p:nvSpPr>
        <p:spPr>
          <a:xfrm>
            <a:off x="10671224" y="2833952"/>
            <a:ext cx="652743" cy="369332"/>
          </a:xfrm>
          <a:prstGeom prst="rect">
            <a:avLst/>
          </a:prstGeom>
          <a:noFill/>
        </p:spPr>
        <p:txBody>
          <a:bodyPr wrap="none" rtlCol="0">
            <a:spAutoFit/>
          </a:bodyPr>
          <a:lstStyle/>
          <a:p>
            <a:r>
              <a:rPr lang="en-US">
                <a:solidFill>
                  <a:schemeClr val="bg1"/>
                </a:solidFill>
              </a:rPr>
              <a:t>2022</a:t>
            </a:r>
          </a:p>
        </p:txBody>
      </p:sp>
      <p:cxnSp>
        <p:nvCxnSpPr>
          <p:cNvPr id="21" name="Straight Connector 20">
            <a:extLst>
              <a:ext uri="{FF2B5EF4-FFF2-40B4-BE49-F238E27FC236}">
                <a16:creationId xmlns:a16="http://schemas.microsoft.com/office/drawing/2014/main" id="{078F9448-7BDE-B4EB-37A6-3EF545F5CE5C}"/>
              </a:ext>
            </a:extLst>
          </p:cNvPr>
          <p:cNvCxnSpPr>
            <a:cxnSpLocks/>
          </p:cNvCxnSpPr>
          <p:nvPr/>
        </p:nvCxnSpPr>
        <p:spPr>
          <a:xfrm>
            <a:off x="1188099" y="2441973"/>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BA8E7D8-B7B1-177E-160C-BEFDBF4FF9BB}"/>
              </a:ext>
            </a:extLst>
          </p:cNvPr>
          <p:cNvSpPr txBox="1"/>
          <p:nvPr/>
        </p:nvSpPr>
        <p:spPr>
          <a:xfrm>
            <a:off x="2577756" y="1065637"/>
            <a:ext cx="2008665" cy="1354217"/>
          </a:xfrm>
          <a:prstGeom prst="rect">
            <a:avLst/>
          </a:prstGeom>
          <a:noFill/>
        </p:spPr>
        <p:txBody>
          <a:bodyPr wrap="square" lIns="91440" tIns="45720" rIns="91440" bIns="45720" rtlCol="0" anchor="t">
            <a:spAutoFit/>
          </a:bodyPr>
          <a:lstStyle/>
          <a:p>
            <a:r>
              <a:rPr lang="en-US" b="1">
                <a:solidFill>
                  <a:schemeClr val="accent2"/>
                </a:solidFill>
              </a:rPr>
              <a:t>July 2019 </a:t>
            </a:r>
          </a:p>
          <a:p>
            <a:endParaRPr lang="en-US" sz="800" b="1">
              <a:solidFill>
                <a:schemeClr val="accent2"/>
              </a:solidFill>
            </a:endParaRPr>
          </a:p>
          <a:p>
            <a:pPr marL="285750" indent="-285750">
              <a:buClr>
                <a:schemeClr val="accent1"/>
              </a:buClr>
              <a:buFont typeface="Wingdings" pitchFamily="2" charset="2"/>
              <a:buChar char="§"/>
            </a:pPr>
            <a:r>
              <a:rPr lang="en-US" sz="1400">
                <a:solidFill>
                  <a:schemeClr val="accent3"/>
                </a:solidFill>
              </a:rPr>
              <a:t>EAA Website Launched</a:t>
            </a:r>
            <a:endParaRPr lang="en-US" sz="1400">
              <a:solidFill>
                <a:schemeClr val="accent3"/>
              </a:solidFill>
              <a:cs typeface="Calibri"/>
            </a:endParaRPr>
          </a:p>
          <a:p>
            <a:pPr marL="285750" indent="-285750">
              <a:buClr>
                <a:schemeClr val="accent1"/>
              </a:buClr>
              <a:buFont typeface="Wingdings" pitchFamily="2" charset="2"/>
              <a:buChar char="§"/>
            </a:pPr>
            <a:r>
              <a:rPr lang="en-US" sz="1400">
                <a:solidFill>
                  <a:schemeClr val="accent3"/>
                </a:solidFill>
              </a:rPr>
              <a:t>EAA publishes Services Brochure </a:t>
            </a:r>
          </a:p>
        </p:txBody>
      </p:sp>
      <p:cxnSp>
        <p:nvCxnSpPr>
          <p:cNvPr id="28" name="Straight Connector 27">
            <a:extLst>
              <a:ext uri="{FF2B5EF4-FFF2-40B4-BE49-F238E27FC236}">
                <a16:creationId xmlns:a16="http://schemas.microsoft.com/office/drawing/2014/main" id="{FE006F46-D0ED-81A7-99A2-82992A0B1553}"/>
              </a:ext>
            </a:extLst>
          </p:cNvPr>
          <p:cNvCxnSpPr>
            <a:cxnSpLocks/>
          </p:cNvCxnSpPr>
          <p:nvPr/>
        </p:nvCxnSpPr>
        <p:spPr>
          <a:xfrm>
            <a:off x="2933097" y="2441973"/>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7112476-2163-8305-0983-B616C283295C}"/>
              </a:ext>
            </a:extLst>
          </p:cNvPr>
          <p:cNvSpPr txBox="1"/>
          <p:nvPr/>
        </p:nvSpPr>
        <p:spPr>
          <a:xfrm>
            <a:off x="2521308" y="3658014"/>
            <a:ext cx="2060920" cy="1092607"/>
          </a:xfrm>
          <a:prstGeom prst="rect">
            <a:avLst/>
          </a:prstGeom>
          <a:noFill/>
        </p:spPr>
        <p:txBody>
          <a:bodyPr wrap="square" rtlCol="0">
            <a:spAutoFit/>
          </a:bodyPr>
          <a:lstStyle/>
          <a:p>
            <a:r>
              <a:rPr lang="en-US" b="1">
                <a:solidFill>
                  <a:schemeClr val="accent2"/>
                </a:solidFill>
              </a:rPr>
              <a:t>November  2019 </a:t>
            </a:r>
          </a:p>
          <a:p>
            <a:endParaRPr lang="en-US" sz="500" b="1">
              <a:solidFill>
                <a:schemeClr val="accent2"/>
              </a:solidFill>
            </a:endParaRPr>
          </a:p>
          <a:p>
            <a:pPr marL="285750" indent="-285750">
              <a:buClr>
                <a:schemeClr val="accent1"/>
              </a:buClr>
              <a:buFont typeface="Wingdings" pitchFamily="2" charset="2"/>
              <a:buChar char="§"/>
            </a:pPr>
            <a:r>
              <a:rPr lang="en-US" sz="1400">
                <a:solidFill>
                  <a:schemeClr val="accent3"/>
                </a:solidFill>
              </a:rPr>
              <a:t>EAA participates in Epilepsy Awareness Day at Disney</a:t>
            </a:r>
          </a:p>
        </p:txBody>
      </p:sp>
      <p:sp>
        <p:nvSpPr>
          <p:cNvPr id="30" name="TextBox 29">
            <a:extLst>
              <a:ext uri="{FF2B5EF4-FFF2-40B4-BE49-F238E27FC236}">
                <a16:creationId xmlns:a16="http://schemas.microsoft.com/office/drawing/2014/main" id="{FABC3DA0-6B31-B93C-B28D-9F95DFD2EAE4}"/>
              </a:ext>
            </a:extLst>
          </p:cNvPr>
          <p:cNvSpPr txBox="1"/>
          <p:nvPr/>
        </p:nvSpPr>
        <p:spPr>
          <a:xfrm>
            <a:off x="2503825" y="4783385"/>
            <a:ext cx="2060920" cy="877163"/>
          </a:xfrm>
          <a:prstGeom prst="rect">
            <a:avLst/>
          </a:prstGeom>
          <a:noFill/>
        </p:spPr>
        <p:txBody>
          <a:bodyPr wrap="square" rtlCol="0">
            <a:spAutoFit/>
          </a:bodyPr>
          <a:lstStyle/>
          <a:p>
            <a:r>
              <a:rPr lang="en-US" b="1">
                <a:solidFill>
                  <a:schemeClr val="accent2"/>
                </a:solidFill>
              </a:rPr>
              <a:t>December  2019 </a:t>
            </a:r>
          </a:p>
          <a:p>
            <a:endParaRPr lang="en-US" sz="500" b="1">
              <a:solidFill>
                <a:schemeClr val="accent2"/>
              </a:solidFill>
            </a:endParaRPr>
          </a:p>
          <a:p>
            <a:pPr marL="285750" indent="-285750">
              <a:buClr>
                <a:schemeClr val="accent1"/>
              </a:buClr>
              <a:buFont typeface="Wingdings" pitchFamily="2" charset="2"/>
              <a:buChar char="§"/>
            </a:pPr>
            <a:r>
              <a:rPr lang="en-US" sz="1400">
                <a:solidFill>
                  <a:schemeClr val="accent3"/>
                </a:solidFill>
              </a:rPr>
              <a:t>EAA attends / exhibits at AES Conference </a:t>
            </a:r>
          </a:p>
        </p:txBody>
      </p:sp>
      <p:sp>
        <p:nvSpPr>
          <p:cNvPr id="32" name="TextBox 31">
            <a:extLst>
              <a:ext uri="{FF2B5EF4-FFF2-40B4-BE49-F238E27FC236}">
                <a16:creationId xmlns:a16="http://schemas.microsoft.com/office/drawing/2014/main" id="{5B75C3E2-8D83-D609-F806-C2F83A40D528}"/>
              </a:ext>
            </a:extLst>
          </p:cNvPr>
          <p:cNvSpPr txBox="1"/>
          <p:nvPr/>
        </p:nvSpPr>
        <p:spPr>
          <a:xfrm>
            <a:off x="586150" y="1087756"/>
            <a:ext cx="1856863" cy="1354217"/>
          </a:xfrm>
          <a:prstGeom prst="rect">
            <a:avLst/>
          </a:prstGeom>
          <a:noFill/>
        </p:spPr>
        <p:txBody>
          <a:bodyPr wrap="square" rtlCol="0">
            <a:spAutoFit/>
          </a:bodyPr>
          <a:lstStyle/>
          <a:p>
            <a:r>
              <a:rPr lang="en-US" b="1">
                <a:solidFill>
                  <a:schemeClr val="accent2"/>
                </a:solidFill>
              </a:rPr>
              <a:t>July 2018 </a:t>
            </a:r>
          </a:p>
          <a:p>
            <a:endParaRPr lang="en-US" sz="800" b="1">
              <a:solidFill>
                <a:schemeClr val="accent2"/>
              </a:solidFill>
            </a:endParaRPr>
          </a:p>
          <a:p>
            <a:pPr marL="285750" indent="-285750">
              <a:buClr>
                <a:schemeClr val="accent1"/>
              </a:buClr>
              <a:buFont typeface="Wingdings" pitchFamily="2" charset="2"/>
              <a:buChar char="§"/>
            </a:pPr>
            <a:r>
              <a:rPr lang="en-US" sz="1400">
                <a:solidFill>
                  <a:schemeClr val="accent3"/>
                </a:solidFill>
              </a:rPr>
              <a:t>8 Leading Epilepsy Organizations form Epilepsy Alliance America (EAA)</a:t>
            </a:r>
          </a:p>
        </p:txBody>
      </p:sp>
      <p:cxnSp>
        <p:nvCxnSpPr>
          <p:cNvPr id="33" name="Straight Connector 32">
            <a:extLst>
              <a:ext uri="{FF2B5EF4-FFF2-40B4-BE49-F238E27FC236}">
                <a16:creationId xmlns:a16="http://schemas.microsoft.com/office/drawing/2014/main" id="{7A859973-8779-3DC6-C38F-519FB1F38548}"/>
              </a:ext>
            </a:extLst>
          </p:cNvPr>
          <p:cNvCxnSpPr>
            <a:cxnSpLocks/>
          </p:cNvCxnSpPr>
          <p:nvPr/>
        </p:nvCxnSpPr>
        <p:spPr>
          <a:xfrm>
            <a:off x="3860110" y="3036699"/>
            <a:ext cx="0" cy="66647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89723C9-5369-A660-E88D-2578EB677AD7}"/>
              </a:ext>
            </a:extLst>
          </p:cNvPr>
          <p:cNvSpPr txBox="1"/>
          <p:nvPr/>
        </p:nvSpPr>
        <p:spPr>
          <a:xfrm>
            <a:off x="640290" y="3703170"/>
            <a:ext cx="1739736" cy="1523494"/>
          </a:xfrm>
          <a:prstGeom prst="rect">
            <a:avLst/>
          </a:prstGeom>
          <a:noFill/>
        </p:spPr>
        <p:txBody>
          <a:bodyPr wrap="square" lIns="91440" tIns="45720" rIns="91440" bIns="45720" rtlCol="0" anchor="t">
            <a:spAutoFit/>
          </a:bodyPr>
          <a:lstStyle/>
          <a:p>
            <a:r>
              <a:rPr lang="en-US" b="1">
                <a:solidFill>
                  <a:schemeClr val="accent2"/>
                </a:solidFill>
              </a:rPr>
              <a:t>August 2018 </a:t>
            </a:r>
          </a:p>
          <a:p>
            <a:endParaRPr lang="en-US" sz="500" b="1">
              <a:solidFill>
                <a:schemeClr val="accent2"/>
              </a:solidFill>
            </a:endParaRPr>
          </a:p>
          <a:p>
            <a:pPr marL="285750" indent="-285750">
              <a:buClr>
                <a:schemeClr val="accent1"/>
              </a:buClr>
              <a:buFont typeface="Wingdings" pitchFamily="2" charset="2"/>
              <a:buChar char="§"/>
            </a:pPr>
            <a:r>
              <a:rPr lang="en-US" sz="1400">
                <a:solidFill>
                  <a:schemeClr val="accent3"/>
                </a:solidFill>
              </a:rPr>
              <a:t>EAA Elects Board of Directors, Drafts </a:t>
            </a:r>
            <a:r>
              <a:rPr lang="en-US" sz="1400" err="1">
                <a:solidFill>
                  <a:schemeClr val="accent3"/>
                </a:solidFill>
              </a:rPr>
              <a:t>ByLaws</a:t>
            </a:r>
            <a:r>
              <a:rPr lang="en-US" sz="1400">
                <a:solidFill>
                  <a:schemeClr val="accent3"/>
                </a:solidFill>
              </a:rPr>
              <a:t> &amp; Creates Committees</a:t>
            </a:r>
            <a:endParaRPr lang="en-US" sz="1400">
              <a:solidFill>
                <a:schemeClr val="accent3"/>
              </a:solidFill>
              <a:cs typeface="Calibri"/>
            </a:endParaRPr>
          </a:p>
        </p:txBody>
      </p:sp>
      <p:cxnSp>
        <p:nvCxnSpPr>
          <p:cNvPr id="41" name="Straight Connector 40">
            <a:extLst>
              <a:ext uri="{FF2B5EF4-FFF2-40B4-BE49-F238E27FC236}">
                <a16:creationId xmlns:a16="http://schemas.microsoft.com/office/drawing/2014/main" id="{387D8B36-A415-E76F-8D9B-D0DA4ADC6758}"/>
              </a:ext>
            </a:extLst>
          </p:cNvPr>
          <p:cNvCxnSpPr>
            <a:cxnSpLocks/>
          </p:cNvCxnSpPr>
          <p:nvPr/>
        </p:nvCxnSpPr>
        <p:spPr>
          <a:xfrm>
            <a:off x="1688554" y="3261303"/>
            <a:ext cx="0" cy="44186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53096FC-D915-706A-B206-3CBF72ADF01D}"/>
              </a:ext>
            </a:extLst>
          </p:cNvPr>
          <p:cNvSpPr txBox="1"/>
          <p:nvPr/>
        </p:nvSpPr>
        <p:spPr>
          <a:xfrm>
            <a:off x="7117737" y="293122"/>
            <a:ext cx="2472751" cy="1446550"/>
          </a:xfrm>
          <a:prstGeom prst="rect">
            <a:avLst/>
          </a:prstGeom>
          <a:noFill/>
        </p:spPr>
        <p:txBody>
          <a:bodyPr wrap="square" rtlCol="0">
            <a:spAutoFit/>
          </a:bodyPr>
          <a:lstStyle/>
          <a:p>
            <a:pPr algn="l"/>
            <a:r>
              <a:rPr lang="en-US" b="1" i="0">
                <a:solidFill>
                  <a:schemeClr val="accent2"/>
                </a:solidFill>
                <a:effectLst/>
                <a:latin typeface="Calibri" panose="020F0502020204030204" pitchFamily="34" charset="0"/>
                <a:cs typeface="Calibri" panose="020F0502020204030204" pitchFamily="34" charset="0"/>
              </a:rPr>
              <a:t>January 2021</a:t>
            </a:r>
          </a:p>
          <a:p>
            <a:pPr marL="285750" indent="-285750" algn="l">
              <a:buClr>
                <a:schemeClr val="accent1"/>
              </a:buClr>
              <a:buFont typeface="Wingdings" pitchFamily="2" charset="2"/>
              <a:buChar char="§"/>
            </a:pPr>
            <a:r>
              <a:rPr lang="en-US" sz="1400" b="0" i="0">
                <a:solidFill>
                  <a:schemeClr val="accent3"/>
                </a:solidFill>
                <a:effectLst/>
                <a:latin typeface="Calibri" panose="020F0502020204030204" pitchFamily="34" charset="0"/>
                <a:cs typeface="Calibri" panose="020F0502020204030204" pitchFamily="34" charset="0"/>
              </a:rPr>
              <a:t>EAA distributes &gt;13,000 Seizure First Aid in the Age of COVID posters as children return to in-school learning across the USA</a:t>
            </a:r>
          </a:p>
        </p:txBody>
      </p:sp>
      <p:sp>
        <p:nvSpPr>
          <p:cNvPr id="44" name="TextBox 43">
            <a:extLst>
              <a:ext uri="{FF2B5EF4-FFF2-40B4-BE49-F238E27FC236}">
                <a16:creationId xmlns:a16="http://schemas.microsoft.com/office/drawing/2014/main" id="{742A44C2-C79E-1AD6-BFB2-2492D7CEB889}"/>
              </a:ext>
            </a:extLst>
          </p:cNvPr>
          <p:cNvSpPr txBox="1"/>
          <p:nvPr/>
        </p:nvSpPr>
        <p:spPr>
          <a:xfrm>
            <a:off x="7151430" y="1690305"/>
            <a:ext cx="2439058" cy="800219"/>
          </a:xfrm>
          <a:prstGeom prst="rect">
            <a:avLst/>
          </a:prstGeom>
          <a:noFill/>
        </p:spPr>
        <p:txBody>
          <a:bodyPr wrap="square" rtlCol="0">
            <a:spAutoFit/>
          </a:bodyPr>
          <a:lstStyle/>
          <a:p>
            <a:pPr algn="l"/>
            <a:r>
              <a:rPr lang="en-US" sz="1800" b="1" i="0">
                <a:solidFill>
                  <a:schemeClr val="accent2"/>
                </a:solidFill>
                <a:effectLst/>
                <a:latin typeface="Calibri" panose="020F0502020204030204" pitchFamily="34" charset="0"/>
                <a:cs typeface="Calibri" panose="020F0502020204030204" pitchFamily="34" charset="0"/>
              </a:rPr>
              <a:t>July 2021 </a:t>
            </a:r>
          </a:p>
          <a:p>
            <a:pPr marL="285750" indent="-285750" algn="l">
              <a:buClr>
                <a:schemeClr val="accent1"/>
              </a:buClr>
              <a:buFont typeface="Wingdings" pitchFamily="2" charset="2"/>
              <a:buChar char="§"/>
            </a:pPr>
            <a:r>
              <a:rPr lang="en-US" sz="1400" b="0" i="0">
                <a:solidFill>
                  <a:schemeClr val="accent3"/>
                </a:solidFill>
                <a:effectLst/>
                <a:latin typeface="Calibri" panose="020F0502020204030204" pitchFamily="34" charset="0"/>
                <a:cs typeface="Calibri" panose="020F0502020204030204" pitchFamily="34" charset="0"/>
              </a:rPr>
              <a:t>National sponsorship with SK life science begins</a:t>
            </a:r>
          </a:p>
        </p:txBody>
      </p:sp>
      <p:cxnSp>
        <p:nvCxnSpPr>
          <p:cNvPr id="45" name="Straight Connector 44">
            <a:extLst>
              <a:ext uri="{FF2B5EF4-FFF2-40B4-BE49-F238E27FC236}">
                <a16:creationId xmlns:a16="http://schemas.microsoft.com/office/drawing/2014/main" id="{63A4E882-AEE5-B8B7-EAF2-392CCF68C6FF}"/>
              </a:ext>
            </a:extLst>
          </p:cNvPr>
          <p:cNvCxnSpPr>
            <a:cxnSpLocks/>
          </p:cNvCxnSpPr>
          <p:nvPr/>
        </p:nvCxnSpPr>
        <p:spPr>
          <a:xfrm>
            <a:off x="8169401" y="2468183"/>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BD73CE4-1988-DFB1-EBBF-A409FD0AD065}"/>
              </a:ext>
            </a:extLst>
          </p:cNvPr>
          <p:cNvCxnSpPr>
            <a:cxnSpLocks/>
          </p:cNvCxnSpPr>
          <p:nvPr/>
        </p:nvCxnSpPr>
        <p:spPr>
          <a:xfrm>
            <a:off x="3237897" y="2746773"/>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974D4F3-0003-71C0-7CB6-64F4A355A69D}"/>
              </a:ext>
            </a:extLst>
          </p:cNvPr>
          <p:cNvSpPr txBox="1"/>
          <p:nvPr/>
        </p:nvSpPr>
        <p:spPr>
          <a:xfrm>
            <a:off x="6523199" y="3625759"/>
            <a:ext cx="3288774" cy="2215991"/>
          </a:xfrm>
          <a:prstGeom prst="rect">
            <a:avLst/>
          </a:prstGeom>
          <a:noFill/>
        </p:spPr>
        <p:txBody>
          <a:bodyPr wrap="square" rtlCol="0">
            <a:spAutoFit/>
          </a:bodyPr>
          <a:lstStyle/>
          <a:p>
            <a:pPr algn="l"/>
            <a:r>
              <a:rPr lang="en-US" b="1" i="0">
                <a:solidFill>
                  <a:schemeClr val="accent2"/>
                </a:solidFill>
                <a:effectLst/>
              </a:rPr>
              <a:t>August</a:t>
            </a:r>
            <a:r>
              <a:rPr lang="en-US" b="1">
                <a:solidFill>
                  <a:schemeClr val="accent2"/>
                </a:solidFill>
              </a:rPr>
              <a:t> </a:t>
            </a:r>
            <a:r>
              <a:rPr lang="en-US" b="1" i="0">
                <a:solidFill>
                  <a:schemeClr val="accent2"/>
                </a:solidFill>
                <a:effectLst/>
              </a:rPr>
              <a:t>2021  </a:t>
            </a:r>
            <a:r>
              <a:rPr lang="en-US" sz="1400" b="1" i="0">
                <a:solidFill>
                  <a:schemeClr val="accent3"/>
                </a:solidFill>
                <a:effectLst/>
                <a:latin typeface="Arial" panose="020B0604020202020204" pitchFamily="34" charset="0"/>
              </a:rPr>
              <a:t>                  </a:t>
            </a:r>
          </a:p>
          <a:p>
            <a:pPr marL="285750" indent="-285750" algn="l">
              <a:buClr>
                <a:schemeClr val="accent1"/>
              </a:buClr>
              <a:buFont typeface="Wingdings" pitchFamily="2" charset="2"/>
              <a:buChar char="§"/>
            </a:pPr>
            <a:r>
              <a:rPr lang="en-US" sz="1400">
                <a:solidFill>
                  <a:schemeClr val="accent3"/>
                </a:solidFill>
              </a:rPr>
              <a:t>EAA</a:t>
            </a:r>
            <a:r>
              <a:rPr lang="en-US" sz="1400" b="0" i="0">
                <a:solidFill>
                  <a:schemeClr val="accent3"/>
                </a:solidFill>
                <a:effectLst/>
              </a:rPr>
              <a:t> hires first dedicated staff person (COO)</a:t>
            </a:r>
          </a:p>
          <a:p>
            <a:pPr algn="l"/>
            <a:r>
              <a:rPr lang="en-US" b="1" i="0">
                <a:solidFill>
                  <a:schemeClr val="accent2"/>
                </a:solidFill>
                <a:effectLst/>
              </a:rPr>
              <a:t>November</a:t>
            </a:r>
            <a:r>
              <a:rPr lang="en-US" b="1">
                <a:solidFill>
                  <a:schemeClr val="accent2"/>
                </a:solidFill>
              </a:rPr>
              <a:t> </a:t>
            </a:r>
            <a:r>
              <a:rPr lang="en-US" b="1" i="0">
                <a:solidFill>
                  <a:schemeClr val="accent2"/>
                </a:solidFill>
                <a:effectLst/>
              </a:rPr>
              <a:t>2021  </a:t>
            </a:r>
            <a:r>
              <a:rPr lang="en-US" sz="1400" b="1" i="0">
                <a:solidFill>
                  <a:schemeClr val="accent3"/>
                </a:solidFill>
                <a:effectLst/>
              </a:rPr>
              <a:t> </a:t>
            </a:r>
            <a:r>
              <a:rPr lang="en-US" sz="1400" b="0" i="0">
                <a:solidFill>
                  <a:schemeClr val="accent3"/>
                </a:solidFill>
                <a:effectLst/>
                <a:latin typeface="Arial" panose="020B0604020202020204" pitchFamily="34" charset="0"/>
              </a:rPr>
              <a:t>           </a:t>
            </a:r>
          </a:p>
          <a:p>
            <a:pPr marL="285750" indent="-285750" algn="l">
              <a:buClr>
                <a:schemeClr val="accent1"/>
              </a:buClr>
              <a:buFont typeface="Wingdings" pitchFamily="2" charset="2"/>
              <a:buChar char="§"/>
            </a:pPr>
            <a:r>
              <a:rPr lang="en-US" sz="1400" b="0" i="0">
                <a:solidFill>
                  <a:schemeClr val="accent3"/>
                </a:solidFill>
                <a:effectLst/>
              </a:rPr>
              <a:t>EAA launches Seizure ID Program with funding from Jazz Pharmaceuticals</a:t>
            </a:r>
            <a:endParaRPr lang="en-US" sz="1400" b="0" i="0">
              <a:solidFill>
                <a:schemeClr val="accent3"/>
              </a:solidFill>
              <a:effectLst/>
              <a:latin typeface="Arial" panose="020B0604020202020204" pitchFamily="34" charset="0"/>
            </a:endParaRPr>
          </a:p>
          <a:p>
            <a:pPr algn="l"/>
            <a:r>
              <a:rPr lang="en-US" b="1" i="0">
                <a:solidFill>
                  <a:schemeClr val="accent2"/>
                </a:solidFill>
                <a:effectLst/>
              </a:rPr>
              <a:t>December 2021 </a:t>
            </a:r>
            <a:r>
              <a:rPr lang="en-US" sz="1400" b="0" i="0">
                <a:solidFill>
                  <a:schemeClr val="accent3"/>
                </a:solidFill>
                <a:effectLst/>
                <a:latin typeface="Arial" panose="020B0604020202020204" pitchFamily="34" charset="0"/>
              </a:rPr>
              <a:t>              </a:t>
            </a:r>
          </a:p>
          <a:p>
            <a:pPr marL="285750" indent="-285750" algn="l">
              <a:buClr>
                <a:schemeClr val="accent1"/>
              </a:buClr>
              <a:buFont typeface="Wingdings" pitchFamily="2" charset="2"/>
              <a:buChar char="§"/>
            </a:pPr>
            <a:r>
              <a:rPr lang="en-US" sz="1400" b="0" i="0">
                <a:solidFill>
                  <a:schemeClr val="accent3"/>
                </a:solidFill>
                <a:effectLst/>
              </a:rPr>
              <a:t>EAA launches OnDemand Seizure Recognition and First Aid Training</a:t>
            </a:r>
          </a:p>
        </p:txBody>
      </p:sp>
      <p:sp>
        <p:nvSpPr>
          <p:cNvPr id="54" name="TextBox 53">
            <a:extLst>
              <a:ext uri="{FF2B5EF4-FFF2-40B4-BE49-F238E27FC236}">
                <a16:creationId xmlns:a16="http://schemas.microsoft.com/office/drawing/2014/main" id="{4DB22E1D-3E32-FBC3-CF43-8C626548F459}"/>
              </a:ext>
            </a:extLst>
          </p:cNvPr>
          <p:cNvSpPr txBox="1"/>
          <p:nvPr/>
        </p:nvSpPr>
        <p:spPr>
          <a:xfrm>
            <a:off x="9896354" y="280186"/>
            <a:ext cx="2148890" cy="2369880"/>
          </a:xfrm>
          <a:prstGeom prst="rect">
            <a:avLst/>
          </a:prstGeom>
          <a:noFill/>
        </p:spPr>
        <p:txBody>
          <a:bodyPr wrap="square" rtlCol="0">
            <a:spAutoFit/>
          </a:bodyPr>
          <a:lstStyle/>
          <a:p>
            <a:r>
              <a:rPr lang="en-US" b="1" i="0">
                <a:solidFill>
                  <a:schemeClr val="accent2"/>
                </a:solidFill>
                <a:effectLst/>
              </a:rPr>
              <a:t>March 2022</a:t>
            </a:r>
          </a:p>
          <a:p>
            <a:pPr marL="285750" indent="-285750">
              <a:buClr>
                <a:schemeClr val="accent1"/>
              </a:buClr>
              <a:buFont typeface="Wingdings" pitchFamily="2" charset="2"/>
              <a:buChar char="§"/>
            </a:pPr>
            <a:r>
              <a:rPr lang="en-US" sz="1400" b="0" i="0">
                <a:solidFill>
                  <a:schemeClr val="accent3"/>
                </a:solidFill>
                <a:effectLst/>
              </a:rPr>
              <a:t>EAA member organizations receive CDC SMART grant </a:t>
            </a:r>
            <a:endParaRPr lang="en-US" b="1" i="0">
              <a:solidFill>
                <a:schemeClr val="accent2"/>
              </a:solidFill>
              <a:effectLst/>
            </a:endParaRPr>
          </a:p>
          <a:p>
            <a:r>
              <a:rPr lang="en-US" b="1" i="0">
                <a:solidFill>
                  <a:schemeClr val="accent2"/>
                </a:solidFill>
                <a:effectLst/>
              </a:rPr>
              <a:t>August 2022</a:t>
            </a:r>
          </a:p>
          <a:p>
            <a:pPr marL="285750" indent="-285750">
              <a:buClr>
                <a:schemeClr val="accent1"/>
              </a:buClr>
              <a:buFont typeface="Arial" panose="020B0604020202020204" pitchFamily="34" charset="0"/>
              <a:buChar char="•"/>
            </a:pPr>
            <a:r>
              <a:rPr lang="en-US" sz="1400" b="0" i="0">
                <a:solidFill>
                  <a:schemeClr val="accent3"/>
                </a:solidFill>
                <a:effectLst/>
              </a:rPr>
              <a:t>EAA member organizations conduct Back-to-School Seizure Preparedness Campaign</a:t>
            </a:r>
            <a:endParaRPr lang="en-US" sz="1400">
              <a:solidFill>
                <a:schemeClr val="accent3"/>
              </a:solidFill>
            </a:endParaRPr>
          </a:p>
        </p:txBody>
      </p:sp>
      <p:cxnSp>
        <p:nvCxnSpPr>
          <p:cNvPr id="55" name="Straight Connector 54">
            <a:extLst>
              <a:ext uri="{FF2B5EF4-FFF2-40B4-BE49-F238E27FC236}">
                <a16:creationId xmlns:a16="http://schemas.microsoft.com/office/drawing/2014/main" id="{14CF36F2-46C1-78E7-EA47-1225127B929A}"/>
              </a:ext>
            </a:extLst>
          </p:cNvPr>
          <p:cNvCxnSpPr>
            <a:cxnSpLocks/>
          </p:cNvCxnSpPr>
          <p:nvPr/>
        </p:nvCxnSpPr>
        <p:spPr>
          <a:xfrm>
            <a:off x="10382250" y="2612867"/>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3EED300-398C-A35F-81C6-DF2A4534C2CA}"/>
              </a:ext>
            </a:extLst>
          </p:cNvPr>
          <p:cNvCxnSpPr>
            <a:cxnSpLocks/>
          </p:cNvCxnSpPr>
          <p:nvPr/>
        </p:nvCxnSpPr>
        <p:spPr>
          <a:xfrm>
            <a:off x="7637079" y="3248498"/>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169BB21-4E8D-74B8-8BA7-79B346E7A2C6}"/>
              </a:ext>
            </a:extLst>
          </p:cNvPr>
          <p:cNvCxnSpPr>
            <a:cxnSpLocks/>
          </p:cNvCxnSpPr>
          <p:nvPr/>
        </p:nvCxnSpPr>
        <p:spPr>
          <a:xfrm>
            <a:off x="5725466" y="3261303"/>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00B26BD-D568-3E39-F78D-DE5EF0FCC1DB}"/>
              </a:ext>
            </a:extLst>
          </p:cNvPr>
          <p:cNvSpPr txBox="1"/>
          <p:nvPr/>
        </p:nvSpPr>
        <p:spPr>
          <a:xfrm>
            <a:off x="4594088" y="1065637"/>
            <a:ext cx="1929111" cy="1446550"/>
          </a:xfrm>
          <a:prstGeom prst="rect">
            <a:avLst/>
          </a:prstGeom>
          <a:noFill/>
        </p:spPr>
        <p:txBody>
          <a:bodyPr wrap="square" lIns="91440" tIns="45720" rIns="91440" bIns="45720" rtlCol="0" anchor="t">
            <a:spAutoFit/>
          </a:bodyPr>
          <a:lstStyle/>
          <a:p>
            <a:r>
              <a:rPr lang="en-US" b="1" i="0">
                <a:solidFill>
                  <a:schemeClr val="accent2"/>
                </a:solidFill>
                <a:effectLst/>
              </a:rPr>
              <a:t>March</a:t>
            </a:r>
            <a:r>
              <a:rPr lang="en-US" b="1">
                <a:solidFill>
                  <a:schemeClr val="accent2"/>
                </a:solidFill>
              </a:rPr>
              <a:t> </a:t>
            </a:r>
            <a:r>
              <a:rPr lang="en-US" b="1" i="0">
                <a:solidFill>
                  <a:schemeClr val="accent2"/>
                </a:solidFill>
                <a:effectLst/>
              </a:rPr>
              <a:t>2020 </a:t>
            </a:r>
            <a:endParaRPr lang="en-US" b="0" i="0">
              <a:solidFill>
                <a:srgbClr val="222222"/>
              </a:solidFill>
              <a:effectLst/>
            </a:endParaRPr>
          </a:p>
          <a:p>
            <a:pPr marL="285750" indent="-285750">
              <a:buClr>
                <a:schemeClr val="accent1"/>
              </a:buClr>
              <a:buFont typeface="Arial" panose="020B0604020202020204" pitchFamily="34" charset="0"/>
              <a:buChar char="•"/>
            </a:pPr>
            <a:r>
              <a:rPr lang="en-US" sz="1400" b="0" i="0">
                <a:solidFill>
                  <a:schemeClr val="accent3"/>
                </a:solidFill>
                <a:effectLst/>
              </a:rPr>
              <a:t>EAA creates </a:t>
            </a:r>
            <a:r>
              <a:rPr lang="en-US" sz="1400">
                <a:solidFill>
                  <a:schemeClr val="accent3"/>
                </a:solidFill>
              </a:rPr>
              <a:t>National Professional Advisory Committee</a:t>
            </a:r>
            <a:endParaRPr lang="en-US" sz="1400">
              <a:solidFill>
                <a:schemeClr val="accent3"/>
              </a:solidFill>
              <a:cs typeface="Calibri"/>
            </a:endParaRPr>
          </a:p>
        </p:txBody>
      </p:sp>
      <p:cxnSp>
        <p:nvCxnSpPr>
          <p:cNvPr id="64" name="Straight Connector 63">
            <a:extLst>
              <a:ext uri="{FF2B5EF4-FFF2-40B4-BE49-F238E27FC236}">
                <a16:creationId xmlns:a16="http://schemas.microsoft.com/office/drawing/2014/main" id="{F02A3286-BB20-855C-B132-457BDE11E4E6}"/>
              </a:ext>
            </a:extLst>
          </p:cNvPr>
          <p:cNvCxnSpPr>
            <a:cxnSpLocks/>
          </p:cNvCxnSpPr>
          <p:nvPr/>
        </p:nvCxnSpPr>
        <p:spPr>
          <a:xfrm>
            <a:off x="5234399" y="2090414"/>
            <a:ext cx="0" cy="72313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63F2692-45BB-850D-49A4-0A243CBCF01D}"/>
              </a:ext>
            </a:extLst>
          </p:cNvPr>
          <p:cNvSpPr txBox="1"/>
          <p:nvPr/>
        </p:nvSpPr>
        <p:spPr>
          <a:xfrm>
            <a:off x="4562112" y="3638719"/>
            <a:ext cx="1929111" cy="1231106"/>
          </a:xfrm>
          <a:prstGeom prst="rect">
            <a:avLst/>
          </a:prstGeom>
          <a:noFill/>
        </p:spPr>
        <p:txBody>
          <a:bodyPr wrap="square" lIns="91440" tIns="45720" rIns="91440" bIns="45720" rtlCol="0" anchor="t">
            <a:spAutoFit/>
          </a:bodyPr>
          <a:lstStyle/>
          <a:p>
            <a:r>
              <a:rPr lang="en-US" b="1" i="0">
                <a:solidFill>
                  <a:schemeClr val="accent2"/>
                </a:solidFill>
                <a:effectLst/>
              </a:rPr>
              <a:t>September</a:t>
            </a:r>
            <a:r>
              <a:rPr lang="en-US" b="1">
                <a:solidFill>
                  <a:schemeClr val="accent2"/>
                </a:solidFill>
              </a:rPr>
              <a:t> </a:t>
            </a:r>
            <a:r>
              <a:rPr lang="en-US" b="1" i="0">
                <a:solidFill>
                  <a:schemeClr val="accent2"/>
                </a:solidFill>
                <a:effectLst/>
              </a:rPr>
              <a:t>2020 </a:t>
            </a:r>
            <a:endParaRPr lang="en-US" b="0" i="0">
              <a:solidFill>
                <a:srgbClr val="222222"/>
              </a:solidFill>
              <a:effectLst/>
            </a:endParaRPr>
          </a:p>
          <a:p>
            <a:pPr marL="285750" indent="-285750">
              <a:buClr>
                <a:schemeClr val="accent1"/>
              </a:buClr>
              <a:buFont typeface="Arial" panose="020B0604020202020204" pitchFamily="34" charset="0"/>
              <a:buChar char="•"/>
            </a:pPr>
            <a:r>
              <a:rPr lang="en-US" sz="1400" b="0" i="0">
                <a:solidFill>
                  <a:schemeClr val="accent3"/>
                </a:solidFill>
                <a:effectLst/>
              </a:rPr>
              <a:t>EAA secures two new </a:t>
            </a:r>
            <a:r>
              <a:rPr lang="en-US" sz="1400">
                <a:solidFill>
                  <a:schemeClr val="accent3"/>
                </a:solidFill>
              </a:rPr>
              <a:t>Member Organizations</a:t>
            </a:r>
            <a:endParaRPr lang="en-US" sz="1400" err="1">
              <a:solidFill>
                <a:schemeClr val="accent3"/>
              </a:solidFill>
              <a:cs typeface="Calibri"/>
            </a:endParaRPr>
          </a:p>
          <a:p>
            <a:pPr marL="285750" indent="-285750">
              <a:buClr>
                <a:schemeClr val="accent1"/>
              </a:buClr>
              <a:buFont typeface="Arial" panose="020B0604020202020204" pitchFamily="34" charset="0"/>
              <a:buChar char="•"/>
            </a:pPr>
            <a:endParaRPr lang="en-US" sz="1400">
              <a:solidFill>
                <a:schemeClr val="accent3"/>
              </a:solidFill>
              <a:cs typeface="Calibri"/>
            </a:endParaRPr>
          </a:p>
        </p:txBody>
      </p:sp>
      <p:sp>
        <p:nvSpPr>
          <p:cNvPr id="68" name="TextBox 67">
            <a:extLst>
              <a:ext uri="{FF2B5EF4-FFF2-40B4-BE49-F238E27FC236}">
                <a16:creationId xmlns:a16="http://schemas.microsoft.com/office/drawing/2014/main" id="{3C382B0F-F3A1-56C1-E95F-5F21E9469BB1}"/>
              </a:ext>
            </a:extLst>
          </p:cNvPr>
          <p:cNvSpPr txBox="1"/>
          <p:nvPr/>
        </p:nvSpPr>
        <p:spPr>
          <a:xfrm>
            <a:off x="4579976" y="4785657"/>
            <a:ext cx="1957333" cy="800219"/>
          </a:xfrm>
          <a:prstGeom prst="rect">
            <a:avLst/>
          </a:prstGeom>
          <a:noFill/>
        </p:spPr>
        <p:txBody>
          <a:bodyPr wrap="square" lIns="91440" tIns="45720" rIns="91440" bIns="45720" rtlCol="0" anchor="t">
            <a:spAutoFit/>
          </a:bodyPr>
          <a:lstStyle/>
          <a:p>
            <a:r>
              <a:rPr lang="en-US" b="1" i="0">
                <a:solidFill>
                  <a:schemeClr val="accent2"/>
                </a:solidFill>
                <a:effectLst/>
              </a:rPr>
              <a:t>December</a:t>
            </a:r>
            <a:r>
              <a:rPr lang="en-US" b="1">
                <a:solidFill>
                  <a:schemeClr val="accent2"/>
                </a:solidFill>
              </a:rPr>
              <a:t> </a:t>
            </a:r>
            <a:r>
              <a:rPr lang="en-US" b="1" i="0">
                <a:solidFill>
                  <a:schemeClr val="accent2"/>
                </a:solidFill>
                <a:effectLst/>
              </a:rPr>
              <a:t>2020 </a:t>
            </a:r>
            <a:endParaRPr lang="en-US" b="0" i="0">
              <a:solidFill>
                <a:srgbClr val="222222"/>
              </a:solidFill>
              <a:effectLst/>
            </a:endParaRPr>
          </a:p>
          <a:p>
            <a:pPr marL="285750" indent="-285750">
              <a:buClr>
                <a:schemeClr val="accent1"/>
              </a:buClr>
              <a:buFont typeface="Arial" panose="020B0604020202020204" pitchFamily="34" charset="0"/>
              <a:buChar char="•"/>
            </a:pPr>
            <a:r>
              <a:rPr lang="en-US" sz="1400" b="0" i="0">
                <a:solidFill>
                  <a:schemeClr val="accent3"/>
                </a:solidFill>
                <a:effectLst/>
              </a:rPr>
              <a:t>EAA exhibits at AES Virtual </a:t>
            </a:r>
            <a:r>
              <a:rPr lang="en-US" sz="1400">
                <a:solidFill>
                  <a:schemeClr val="accent3"/>
                </a:solidFill>
              </a:rPr>
              <a:t>Conference</a:t>
            </a:r>
            <a:endParaRPr lang="en-US" sz="1400">
              <a:solidFill>
                <a:schemeClr val="accent3"/>
              </a:solidFill>
              <a:cs typeface="Calibri"/>
            </a:endParaRPr>
          </a:p>
        </p:txBody>
      </p:sp>
      <p:sp>
        <p:nvSpPr>
          <p:cNvPr id="69" name="TextBox 68">
            <a:extLst>
              <a:ext uri="{FF2B5EF4-FFF2-40B4-BE49-F238E27FC236}">
                <a16:creationId xmlns:a16="http://schemas.microsoft.com/office/drawing/2014/main" id="{CB373FB3-9068-557E-4488-5DAC2B218C8B}"/>
              </a:ext>
            </a:extLst>
          </p:cNvPr>
          <p:cNvSpPr txBox="1"/>
          <p:nvPr/>
        </p:nvSpPr>
        <p:spPr>
          <a:xfrm>
            <a:off x="9923150" y="3595465"/>
            <a:ext cx="2148890" cy="1938992"/>
          </a:xfrm>
          <a:prstGeom prst="rect">
            <a:avLst/>
          </a:prstGeom>
          <a:noFill/>
        </p:spPr>
        <p:txBody>
          <a:bodyPr wrap="square" lIns="91440" tIns="45720" rIns="91440" bIns="45720" rtlCol="0" anchor="t">
            <a:spAutoFit/>
          </a:bodyPr>
          <a:lstStyle/>
          <a:p>
            <a:r>
              <a:rPr lang="en-US" b="1">
                <a:solidFill>
                  <a:schemeClr val="accent2"/>
                </a:solidFill>
              </a:rPr>
              <a:t>September</a:t>
            </a:r>
            <a:r>
              <a:rPr lang="en-US" b="1" i="0">
                <a:solidFill>
                  <a:schemeClr val="accent2"/>
                </a:solidFill>
                <a:effectLst/>
              </a:rPr>
              <a:t> 2022</a:t>
            </a:r>
          </a:p>
          <a:p>
            <a:pPr marL="285750" indent="-285750">
              <a:buClr>
                <a:schemeClr val="accent1"/>
              </a:buClr>
              <a:buFont typeface="Wingdings" pitchFamily="2" charset="2"/>
              <a:buChar char="§"/>
            </a:pPr>
            <a:r>
              <a:rPr lang="en-US" sz="1400" b="0" i="0">
                <a:solidFill>
                  <a:schemeClr val="accent3"/>
                </a:solidFill>
                <a:effectLst/>
              </a:rPr>
              <a:t>EAA secures four new </a:t>
            </a:r>
            <a:r>
              <a:rPr lang="en-US" sz="1400">
                <a:solidFill>
                  <a:schemeClr val="accent3"/>
                </a:solidFill>
              </a:rPr>
              <a:t>Member Organizations – for a total of 17 </a:t>
            </a:r>
            <a:endParaRPr lang="en-US" b="1" i="0">
              <a:solidFill>
                <a:schemeClr val="accent3"/>
              </a:solidFill>
              <a:effectLst/>
            </a:endParaRPr>
          </a:p>
          <a:p>
            <a:r>
              <a:rPr lang="en-US" b="1" i="0">
                <a:solidFill>
                  <a:schemeClr val="accent2"/>
                </a:solidFill>
                <a:effectLst/>
              </a:rPr>
              <a:t>November 2022</a:t>
            </a:r>
          </a:p>
          <a:p>
            <a:pPr marL="285750" indent="-285750">
              <a:buClr>
                <a:schemeClr val="accent1"/>
              </a:buClr>
              <a:buFont typeface="Arial" panose="020B0604020202020204" pitchFamily="34" charset="0"/>
              <a:buChar char="•"/>
            </a:pPr>
            <a:r>
              <a:rPr lang="en-US" sz="1400" b="0" i="0">
                <a:solidFill>
                  <a:schemeClr val="accent3"/>
                </a:solidFill>
                <a:effectLst/>
              </a:rPr>
              <a:t>EAA exhibits at Epilepsy Awareness Day at Disney</a:t>
            </a:r>
            <a:endParaRPr lang="en-US" sz="1400">
              <a:solidFill>
                <a:schemeClr val="accent3"/>
              </a:solidFill>
            </a:endParaRPr>
          </a:p>
        </p:txBody>
      </p:sp>
      <p:cxnSp>
        <p:nvCxnSpPr>
          <p:cNvPr id="70" name="Straight Connector 69">
            <a:extLst>
              <a:ext uri="{FF2B5EF4-FFF2-40B4-BE49-F238E27FC236}">
                <a16:creationId xmlns:a16="http://schemas.microsoft.com/office/drawing/2014/main" id="{882BC25E-5BE8-DDAD-5379-DFD536104DEB}"/>
              </a:ext>
            </a:extLst>
          </p:cNvPr>
          <p:cNvCxnSpPr>
            <a:cxnSpLocks/>
          </p:cNvCxnSpPr>
          <p:nvPr/>
        </p:nvCxnSpPr>
        <p:spPr>
          <a:xfrm>
            <a:off x="11503524" y="3212665"/>
            <a:ext cx="0" cy="40136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55639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AB4B-1241-4FCD-AE80-B3EE8611866A}"/>
              </a:ext>
            </a:extLst>
          </p:cNvPr>
          <p:cNvSpPr>
            <a:spLocks noGrp="1"/>
          </p:cNvSpPr>
          <p:nvPr>
            <p:ph type="title"/>
          </p:nvPr>
        </p:nvSpPr>
        <p:spPr/>
        <p:txBody>
          <a:bodyPr/>
          <a:lstStyle/>
          <a:p>
            <a:r>
              <a:rPr lang="en-US"/>
              <a:t>Our Current Member Organizations (17)</a:t>
            </a:r>
          </a:p>
        </p:txBody>
      </p:sp>
      <p:sp>
        <p:nvSpPr>
          <p:cNvPr id="4" name="Slide Number Placeholder 3">
            <a:extLst>
              <a:ext uri="{FF2B5EF4-FFF2-40B4-BE49-F238E27FC236}">
                <a16:creationId xmlns:a16="http://schemas.microsoft.com/office/drawing/2014/main" id="{83114291-4003-4C24-AEC1-0D7EDE681D6B}"/>
              </a:ext>
            </a:extLst>
          </p:cNvPr>
          <p:cNvSpPr>
            <a:spLocks noGrp="1"/>
          </p:cNvSpPr>
          <p:nvPr>
            <p:ph type="sldNum" sz="quarter" idx="12"/>
          </p:nvPr>
        </p:nvSpPr>
        <p:spPr/>
        <p:txBody>
          <a:bodyPr/>
          <a:lstStyle/>
          <a:p>
            <a:fld id="{77AB7CEE-0725-2F48-941B-870F2F4CF3D2}" type="slidenum">
              <a:rPr lang="en-US" smtClean="0"/>
              <a:pPr/>
              <a:t>7</a:t>
            </a:fld>
            <a:endParaRPr lang="en-US" sz="1400"/>
          </a:p>
        </p:txBody>
      </p:sp>
      <p:pic>
        <p:nvPicPr>
          <p:cNvPr id="10" name="Picture 9" descr="A picture containing graphical user interface&#10;&#10;Description automatically generated">
            <a:extLst>
              <a:ext uri="{FF2B5EF4-FFF2-40B4-BE49-F238E27FC236}">
                <a16:creationId xmlns:a16="http://schemas.microsoft.com/office/drawing/2014/main" id="{5AE7063A-E1B6-3344-370F-1C73372BC2C1}"/>
              </a:ext>
            </a:extLst>
          </p:cNvPr>
          <p:cNvPicPr>
            <a:picLocks noChangeAspect="1"/>
          </p:cNvPicPr>
          <p:nvPr/>
        </p:nvPicPr>
        <p:blipFill rotWithShape="1">
          <a:blip r:embed="rId2">
            <a:extLst>
              <a:ext uri="{28A0092B-C50C-407E-A947-70E740481C1C}">
                <a14:useLocalDpi xmlns:a14="http://schemas.microsoft.com/office/drawing/2010/main" val="0"/>
              </a:ext>
            </a:extLst>
          </a:blip>
          <a:srcRect r="82307" b="26337"/>
          <a:stretch/>
        </p:blipFill>
        <p:spPr>
          <a:xfrm>
            <a:off x="163531" y="1492702"/>
            <a:ext cx="2185029" cy="139405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E1D8E4B-4366-08B2-331D-0309917872F2}"/>
              </a:ext>
            </a:extLst>
          </p:cNvPr>
          <p:cNvPicPr>
            <a:picLocks noChangeAspect="1"/>
          </p:cNvPicPr>
          <p:nvPr/>
        </p:nvPicPr>
        <p:blipFill rotWithShape="1">
          <a:blip r:embed="rId3">
            <a:extLst>
              <a:ext uri="{28A0092B-C50C-407E-A947-70E740481C1C}">
                <a14:useLocalDpi xmlns:a14="http://schemas.microsoft.com/office/drawing/2010/main" val="0"/>
              </a:ext>
            </a:extLst>
          </a:blip>
          <a:srcRect l="3386" r="68920" b="19883"/>
          <a:stretch/>
        </p:blipFill>
        <p:spPr>
          <a:xfrm>
            <a:off x="2365456" y="1459948"/>
            <a:ext cx="1936474" cy="990237"/>
          </a:xfrm>
          <a:prstGeom prst="rect">
            <a:avLst/>
          </a:prstGeom>
        </p:spPr>
      </p:pic>
      <p:pic>
        <p:nvPicPr>
          <p:cNvPr id="14" name="Picture 13" descr="Text, letter&#10;&#10;Description automatically generated">
            <a:extLst>
              <a:ext uri="{FF2B5EF4-FFF2-40B4-BE49-F238E27FC236}">
                <a16:creationId xmlns:a16="http://schemas.microsoft.com/office/drawing/2014/main" id="{BE70AD12-E228-1596-DA03-A6E328FD1E21}"/>
              </a:ext>
            </a:extLst>
          </p:cNvPr>
          <p:cNvPicPr>
            <a:picLocks noChangeAspect="1"/>
          </p:cNvPicPr>
          <p:nvPr/>
        </p:nvPicPr>
        <p:blipFill rotWithShape="1">
          <a:blip r:embed="rId4">
            <a:extLst>
              <a:ext uri="{28A0092B-C50C-407E-A947-70E740481C1C}">
                <a14:useLocalDpi xmlns:a14="http://schemas.microsoft.com/office/drawing/2010/main" val="0"/>
              </a:ext>
            </a:extLst>
          </a:blip>
          <a:srcRect l="66152" t="15129" r="3207" b="14847"/>
          <a:stretch/>
        </p:blipFill>
        <p:spPr>
          <a:xfrm>
            <a:off x="5675660" y="3944756"/>
            <a:ext cx="2480538" cy="1109144"/>
          </a:xfrm>
          <a:prstGeom prst="rect">
            <a:avLst/>
          </a:prstGeom>
        </p:spPr>
      </p:pic>
      <p:pic>
        <p:nvPicPr>
          <p:cNvPr id="16" name="Picture 15" descr="A picture containing company name&#10;&#10;Description automatically generated">
            <a:extLst>
              <a:ext uri="{FF2B5EF4-FFF2-40B4-BE49-F238E27FC236}">
                <a16:creationId xmlns:a16="http://schemas.microsoft.com/office/drawing/2014/main" id="{5D35E18E-8499-FE99-36E3-45170B787EA4}"/>
              </a:ext>
            </a:extLst>
          </p:cNvPr>
          <p:cNvPicPr>
            <a:picLocks noChangeAspect="1"/>
          </p:cNvPicPr>
          <p:nvPr/>
        </p:nvPicPr>
        <p:blipFill rotWithShape="1">
          <a:blip r:embed="rId5">
            <a:extLst>
              <a:ext uri="{28A0092B-C50C-407E-A947-70E740481C1C}">
                <a14:useLocalDpi xmlns:a14="http://schemas.microsoft.com/office/drawing/2010/main" val="0"/>
              </a:ext>
            </a:extLst>
          </a:blip>
          <a:srcRect r="67944" b="39736"/>
          <a:stretch/>
        </p:blipFill>
        <p:spPr>
          <a:xfrm>
            <a:off x="-31900" y="3765698"/>
            <a:ext cx="4134393" cy="1242644"/>
          </a:xfrm>
          <a:prstGeom prst="rect">
            <a:avLst/>
          </a:prstGeom>
        </p:spPr>
      </p:pic>
      <p:pic>
        <p:nvPicPr>
          <p:cNvPr id="18" name="Picture 17" descr="Text&#10;&#10;Description automatically generated">
            <a:extLst>
              <a:ext uri="{FF2B5EF4-FFF2-40B4-BE49-F238E27FC236}">
                <a16:creationId xmlns:a16="http://schemas.microsoft.com/office/drawing/2014/main" id="{B00367AB-255F-C657-98C6-D69DC65DD4C7}"/>
              </a:ext>
            </a:extLst>
          </p:cNvPr>
          <p:cNvPicPr>
            <a:picLocks noChangeAspect="1"/>
          </p:cNvPicPr>
          <p:nvPr/>
        </p:nvPicPr>
        <p:blipFill rotWithShape="1">
          <a:blip r:embed="rId6">
            <a:extLst>
              <a:ext uri="{28A0092B-C50C-407E-A947-70E740481C1C}">
                <a14:useLocalDpi xmlns:a14="http://schemas.microsoft.com/office/drawing/2010/main" val="0"/>
              </a:ext>
            </a:extLst>
          </a:blip>
          <a:srcRect l="78339" t="8080" b="43335"/>
          <a:stretch/>
        </p:blipFill>
        <p:spPr>
          <a:xfrm>
            <a:off x="8118873" y="5088880"/>
            <a:ext cx="2098103" cy="615956"/>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D7608BB-516B-A386-8FA5-6503BABA33BC}"/>
              </a:ext>
            </a:extLst>
          </p:cNvPr>
          <p:cNvPicPr>
            <a:picLocks noChangeAspect="1"/>
          </p:cNvPicPr>
          <p:nvPr/>
        </p:nvPicPr>
        <p:blipFill rotWithShape="1">
          <a:blip r:embed="rId3">
            <a:extLst>
              <a:ext uri="{28A0092B-C50C-407E-A947-70E740481C1C}">
                <a14:useLocalDpi xmlns:a14="http://schemas.microsoft.com/office/drawing/2010/main" val="0"/>
              </a:ext>
            </a:extLst>
          </a:blip>
          <a:srcRect l="68918" t="9478" r="4694" b="22701"/>
          <a:stretch/>
        </p:blipFill>
        <p:spPr>
          <a:xfrm>
            <a:off x="5034947" y="2493394"/>
            <a:ext cx="2381955" cy="101732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A6CD3171-AC4D-E629-8D6E-E5E522B7CF22}"/>
              </a:ext>
            </a:extLst>
          </p:cNvPr>
          <p:cNvPicPr>
            <a:picLocks noChangeAspect="1"/>
          </p:cNvPicPr>
          <p:nvPr/>
        </p:nvPicPr>
        <p:blipFill rotWithShape="1">
          <a:blip r:embed="rId3">
            <a:extLst>
              <a:ext uri="{28A0092B-C50C-407E-A947-70E740481C1C}">
                <a14:useLocalDpi xmlns:a14="http://schemas.microsoft.com/office/drawing/2010/main" val="0"/>
              </a:ext>
            </a:extLst>
          </a:blip>
          <a:srcRect l="32294" r="33556" b="19951"/>
          <a:stretch/>
        </p:blipFill>
        <p:spPr>
          <a:xfrm>
            <a:off x="8367262" y="1252697"/>
            <a:ext cx="3382257" cy="1404738"/>
          </a:xfrm>
          <a:prstGeom prst="rect">
            <a:avLst/>
          </a:prstGeom>
        </p:spPr>
      </p:pic>
      <p:pic>
        <p:nvPicPr>
          <p:cNvPr id="24" name="Picture 23" descr="Logo&#10;&#10;Description automatically generated with low confidence">
            <a:extLst>
              <a:ext uri="{FF2B5EF4-FFF2-40B4-BE49-F238E27FC236}">
                <a16:creationId xmlns:a16="http://schemas.microsoft.com/office/drawing/2014/main" id="{FF92A0DF-61A7-EA55-F911-99087CC66ABD}"/>
              </a:ext>
            </a:extLst>
          </p:cNvPr>
          <p:cNvPicPr>
            <a:picLocks noChangeAspect="1"/>
          </p:cNvPicPr>
          <p:nvPr/>
        </p:nvPicPr>
        <p:blipFill rotWithShape="1">
          <a:blip r:embed="rId7">
            <a:extLst>
              <a:ext uri="{28A0092B-C50C-407E-A947-70E740481C1C}">
                <a14:useLocalDpi xmlns:a14="http://schemas.microsoft.com/office/drawing/2010/main" val="0"/>
              </a:ext>
            </a:extLst>
          </a:blip>
          <a:srcRect l="6381" r="4245" b="6292"/>
          <a:stretch/>
        </p:blipFill>
        <p:spPr>
          <a:xfrm>
            <a:off x="2428335" y="2560432"/>
            <a:ext cx="1941459" cy="918511"/>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1E2185E7-4F46-1D48-0D61-286CE055F0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536" y="1492702"/>
            <a:ext cx="2020951" cy="985423"/>
          </a:xfrm>
          <a:prstGeom prst="rect">
            <a:avLst/>
          </a:prstGeom>
        </p:spPr>
      </p:pic>
      <p:pic>
        <p:nvPicPr>
          <p:cNvPr id="28" name="Picture 27" descr="Graphical user interface&#10;&#10;Description automatically generated with low confidence">
            <a:extLst>
              <a:ext uri="{FF2B5EF4-FFF2-40B4-BE49-F238E27FC236}">
                <a16:creationId xmlns:a16="http://schemas.microsoft.com/office/drawing/2014/main" id="{AD2EE72A-B20E-CAFF-8707-243DEE87EA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2541" y="1459948"/>
            <a:ext cx="1883384" cy="953318"/>
          </a:xfrm>
          <a:prstGeom prst="rect">
            <a:avLst/>
          </a:prstGeom>
        </p:spPr>
      </p:pic>
      <p:sp>
        <p:nvSpPr>
          <p:cNvPr id="29" name="TextBox 28">
            <a:extLst>
              <a:ext uri="{FF2B5EF4-FFF2-40B4-BE49-F238E27FC236}">
                <a16:creationId xmlns:a16="http://schemas.microsoft.com/office/drawing/2014/main" id="{BBD2776B-DCAB-9544-66BC-73376F04E0F2}"/>
              </a:ext>
            </a:extLst>
          </p:cNvPr>
          <p:cNvSpPr txBox="1"/>
          <p:nvPr/>
        </p:nvSpPr>
        <p:spPr>
          <a:xfrm>
            <a:off x="337608" y="798887"/>
            <a:ext cx="3103863" cy="800219"/>
          </a:xfrm>
          <a:prstGeom prst="rect">
            <a:avLst/>
          </a:prstGeom>
          <a:noFill/>
        </p:spPr>
        <p:txBody>
          <a:bodyPr wrap="none" lIns="91440" tIns="45720" rIns="91440" bIns="45720" rtlCol="0" anchor="t">
            <a:spAutoFit/>
          </a:bodyPr>
          <a:lstStyle/>
          <a:p>
            <a:r>
              <a:rPr lang="en-US" sz="2800">
                <a:solidFill>
                  <a:schemeClr val="accent3"/>
                </a:solidFill>
              </a:rPr>
              <a:t> Founding Members</a:t>
            </a:r>
          </a:p>
          <a:p>
            <a:endParaRPr lang="en-US"/>
          </a:p>
        </p:txBody>
      </p:sp>
      <p:pic>
        <p:nvPicPr>
          <p:cNvPr id="36" name="Picture 35" descr="Text, letter&#10;&#10;Description automatically generated">
            <a:extLst>
              <a:ext uri="{FF2B5EF4-FFF2-40B4-BE49-F238E27FC236}">
                <a16:creationId xmlns:a16="http://schemas.microsoft.com/office/drawing/2014/main" id="{50A6F44A-4179-8996-F33E-088036F98972}"/>
              </a:ext>
            </a:extLst>
          </p:cNvPr>
          <p:cNvPicPr>
            <a:picLocks noChangeAspect="1"/>
          </p:cNvPicPr>
          <p:nvPr/>
        </p:nvPicPr>
        <p:blipFill rotWithShape="1">
          <a:blip r:embed="rId4">
            <a:extLst>
              <a:ext uri="{28A0092B-C50C-407E-A947-70E740481C1C}">
                <a14:useLocalDpi xmlns:a14="http://schemas.microsoft.com/office/drawing/2010/main" val="0"/>
              </a:ext>
            </a:extLst>
          </a:blip>
          <a:srcRect l="7773" t="8340" r="73356" b="16643"/>
          <a:stretch/>
        </p:blipFill>
        <p:spPr>
          <a:xfrm>
            <a:off x="7992034" y="2366380"/>
            <a:ext cx="1549018" cy="1204825"/>
          </a:xfrm>
          <a:prstGeom prst="rect">
            <a:avLst/>
          </a:prstGeom>
        </p:spPr>
      </p:pic>
      <p:sp>
        <p:nvSpPr>
          <p:cNvPr id="37" name="TextBox 36">
            <a:extLst>
              <a:ext uri="{FF2B5EF4-FFF2-40B4-BE49-F238E27FC236}">
                <a16:creationId xmlns:a16="http://schemas.microsoft.com/office/drawing/2014/main" id="{754A5C68-7E20-872B-D37B-7A4F38471DF9}"/>
              </a:ext>
            </a:extLst>
          </p:cNvPr>
          <p:cNvSpPr txBox="1"/>
          <p:nvPr/>
        </p:nvSpPr>
        <p:spPr>
          <a:xfrm>
            <a:off x="371475" y="3528470"/>
            <a:ext cx="1584344" cy="523220"/>
          </a:xfrm>
          <a:prstGeom prst="rect">
            <a:avLst/>
          </a:prstGeom>
          <a:noFill/>
        </p:spPr>
        <p:txBody>
          <a:bodyPr wrap="none" rtlCol="0">
            <a:spAutoFit/>
          </a:bodyPr>
          <a:lstStyle/>
          <a:p>
            <a:r>
              <a:rPr lang="en-US" sz="2800">
                <a:solidFill>
                  <a:schemeClr val="accent3"/>
                </a:solidFill>
              </a:rPr>
              <a:t>Members</a:t>
            </a:r>
          </a:p>
        </p:txBody>
      </p:sp>
      <p:cxnSp>
        <p:nvCxnSpPr>
          <p:cNvPr id="38" name="Straight Connector 37">
            <a:extLst>
              <a:ext uri="{FF2B5EF4-FFF2-40B4-BE49-F238E27FC236}">
                <a16:creationId xmlns:a16="http://schemas.microsoft.com/office/drawing/2014/main" id="{22685C15-7896-0F10-361C-1061FCA54ED7}"/>
              </a:ext>
            </a:extLst>
          </p:cNvPr>
          <p:cNvCxnSpPr>
            <a:cxnSpLocks/>
          </p:cNvCxnSpPr>
          <p:nvPr/>
        </p:nvCxnSpPr>
        <p:spPr>
          <a:xfrm>
            <a:off x="406397" y="3602710"/>
            <a:ext cx="11155439"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41" name="Picture 40" descr="A picture containing company name&#10;&#10;Description automatically generated">
            <a:extLst>
              <a:ext uri="{FF2B5EF4-FFF2-40B4-BE49-F238E27FC236}">
                <a16:creationId xmlns:a16="http://schemas.microsoft.com/office/drawing/2014/main" id="{ACD85032-3A22-B0FA-F2E7-F167E84FA17B}"/>
              </a:ext>
            </a:extLst>
          </p:cNvPr>
          <p:cNvPicPr>
            <a:picLocks noChangeAspect="1"/>
          </p:cNvPicPr>
          <p:nvPr/>
        </p:nvPicPr>
        <p:blipFill rotWithShape="1">
          <a:blip r:embed="rId5">
            <a:extLst>
              <a:ext uri="{28A0092B-C50C-407E-A947-70E740481C1C}">
                <a14:useLocalDpi xmlns:a14="http://schemas.microsoft.com/office/drawing/2010/main" val="0"/>
              </a:ext>
            </a:extLst>
          </a:blip>
          <a:srcRect l="72117" t="11684" r="2030" b="37917"/>
          <a:stretch/>
        </p:blipFill>
        <p:spPr>
          <a:xfrm>
            <a:off x="1370711" y="4938488"/>
            <a:ext cx="2722686" cy="848598"/>
          </a:xfrm>
          <a:prstGeom prst="rect">
            <a:avLst/>
          </a:prstGeom>
        </p:spPr>
      </p:pic>
      <p:grpSp>
        <p:nvGrpSpPr>
          <p:cNvPr id="44" name="Group 43">
            <a:extLst>
              <a:ext uri="{FF2B5EF4-FFF2-40B4-BE49-F238E27FC236}">
                <a16:creationId xmlns:a16="http://schemas.microsoft.com/office/drawing/2014/main" id="{CCC8568C-7BA4-DE90-A3C0-029E914D453E}"/>
              </a:ext>
            </a:extLst>
          </p:cNvPr>
          <p:cNvGrpSpPr/>
          <p:nvPr/>
        </p:nvGrpSpPr>
        <p:grpSpPr>
          <a:xfrm>
            <a:off x="8156199" y="3765697"/>
            <a:ext cx="1478002" cy="1329727"/>
            <a:chOff x="4014474" y="3952828"/>
            <a:chExt cx="1435255" cy="1413855"/>
          </a:xfrm>
        </p:grpSpPr>
        <p:pic>
          <p:nvPicPr>
            <p:cNvPr id="42" name="Picture 41" descr="A picture containing company name&#10;&#10;Description automatically generated">
              <a:extLst>
                <a:ext uri="{FF2B5EF4-FFF2-40B4-BE49-F238E27FC236}">
                  <a16:creationId xmlns:a16="http://schemas.microsoft.com/office/drawing/2014/main" id="{EA5A208E-13D3-6D4F-FAA0-37CBD37BE79E}"/>
                </a:ext>
              </a:extLst>
            </p:cNvPr>
            <p:cNvPicPr>
              <a:picLocks noChangeAspect="1"/>
            </p:cNvPicPr>
            <p:nvPr/>
          </p:nvPicPr>
          <p:blipFill rotWithShape="1">
            <a:blip r:embed="rId5">
              <a:extLst>
                <a:ext uri="{28A0092B-C50C-407E-A947-70E740481C1C}">
                  <a14:useLocalDpi xmlns:a14="http://schemas.microsoft.com/office/drawing/2010/main" val="0"/>
                </a:ext>
              </a:extLst>
            </a:blip>
            <a:srcRect l="41751" t="6808" r="43923" b="15609"/>
            <a:stretch/>
          </p:blipFill>
          <p:spPr>
            <a:xfrm>
              <a:off x="4014474" y="4124038"/>
              <a:ext cx="1435255" cy="1242645"/>
            </a:xfrm>
            <a:prstGeom prst="rect">
              <a:avLst/>
            </a:prstGeom>
          </p:spPr>
        </p:pic>
        <p:sp>
          <p:nvSpPr>
            <p:cNvPr id="43" name="TextBox 42">
              <a:extLst>
                <a:ext uri="{FF2B5EF4-FFF2-40B4-BE49-F238E27FC236}">
                  <a16:creationId xmlns:a16="http://schemas.microsoft.com/office/drawing/2014/main" id="{795ADFA5-6347-BB7F-D88B-2D4F79EF7B37}"/>
                </a:ext>
              </a:extLst>
            </p:cNvPr>
            <p:cNvSpPr txBox="1"/>
            <p:nvPr/>
          </p:nvSpPr>
          <p:spPr>
            <a:xfrm>
              <a:off x="4231813" y="3952828"/>
              <a:ext cx="1217169" cy="294524"/>
            </a:xfrm>
            <a:prstGeom prst="rect">
              <a:avLst/>
            </a:prstGeom>
            <a:noFill/>
          </p:spPr>
          <p:txBody>
            <a:bodyPr wrap="none" rtlCol="0">
              <a:spAutoFit/>
            </a:bodyPr>
            <a:lstStyle/>
            <a:p>
              <a:pPr algn="ctr"/>
              <a:r>
                <a:rPr lang="en-US" sz="1200" b="1">
                  <a:solidFill>
                    <a:schemeClr val="accent2"/>
                  </a:solidFill>
                </a:rPr>
                <a:t>Sophie’s Journey</a:t>
              </a:r>
            </a:p>
          </p:txBody>
        </p:sp>
      </p:grpSp>
      <p:pic>
        <p:nvPicPr>
          <p:cNvPr id="45" name="Picture 44" descr="Text, letter&#10;&#10;Description automatically generated">
            <a:extLst>
              <a:ext uri="{FF2B5EF4-FFF2-40B4-BE49-F238E27FC236}">
                <a16:creationId xmlns:a16="http://schemas.microsoft.com/office/drawing/2014/main" id="{7BAE0A36-2B26-3326-710A-63C3A8FFE395}"/>
              </a:ext>
            </a:extLst>
          </p:cNvPr>
          <p:cNvPicPr>
            <a:picLocks noChangeAspect="1"/>
          </p:cNvPicPr>
          <p:nvPr/>
        </p:nvPicPr>
        <p:blipFill rotWithShape="1">
          <a:blip r:embed="rId4">
            <a:extLst>
              <a:ext uri="{28A0092B-C50C-407E-A947-70E740481C1C}">
                <a14:useLocalDpi xmlns:a14="http://schemas.microsoft.com/office/drawing/2010/main" val="0"/>
              </a:ext>
            </a:extLst>
          </a:blip>
          <a:srcRect l="38253" t="13889" r="41276" b="16435"/>
          <a:stretch/>
        </p:blipFill>
        <p:spPr>
          <a:xfrm>
            <a:off x="3897626" y="3872811"/>
            <a:ext cx="1835918" cy="1222618"/>
          </a:xfrm>
          <a:prstGeom prst="rect">
            <a:avLst/>
          </a:prstGeom>
        </p:spPr>
      </p:pic>
      <p:pic>
        <p:nvPicPr>
          <p:cNvPr id="46" name="Picture 45" descr="Text&#10;&#10;Description automatically generated">
            <a:extLst>
              <a:ext uri="{FF2B5EF4-FFF2-40B4-BE49-F238E27FC236}">
                <a16:creationId xmlns:a16="http://schemas.microsoft.com/office/drawing/2014/main" id="{EACFF1B7-780D-227B-CD35-F8AA49D1EF89}"/>
              </a:ext>
            </a:extLst>
          </p:cNvPr>
          <p:cNvPicPr>
            <a:picLocks noChangeAspect="1"/>
          </p:cNvPicPr>
          <p:nvPr/>
        </p:nvPicPr>
        <p:blipFill rotWithShape="1">
          <a:blip r:embed="rId6">
            <a:extLst>
              <a:ext uri="{28A0092B-C50C-407E-A947-70E740481C1C}">
                <a14:useLocalDpi xmlns:a14="http://schemas.microsoft.com/office/drawing/2010/main" val="0"/>
              </a:ext>
            </a:extLst>
          </a:blip>
          <a:srcRect l="30873" t="13449" r="48983" b="23382"/>
          <a:stretch/>
        </p:blipFill>
        <p:spPr>
          <a:xfrm>
            <a:off x="9690676" y="4089891"/>
            <a:ext cx="2067383" cy="848597"/>
          </a:xfrm>
          <a:prstGeom prst="rect">
            <a:avLst/>
          </a:prstGeom>
        </p:spPr>
      </p:pic>
      <p:pic>
        <p:nvPicPr>
          <p:cNvPr id="47" name="Picture 46" descr="Text&#10;&#10;Description automatically generated">
            <a:extLst>
              <a:ext uri="{FF2B5EF4-FFF2-40B4-BE49-F238E27FC236}">
                <a16:creationId xmlns:a16="http://schemas.microsoft.com/office/drawing/2014/main" id="{E0A99512-48A0-2D2F-0178-DA3127F03206}"/>
              </a:ext>
            </a:extLst>
          </p:cNvPr>
          <p:cNvPicPr>
            <a:picLocks noChangeAspect="1"/>
          </p:cNvPicPr>
          <p:nvPr/>
        </p:nvPicPr>
        <p:blipFill rotWithShape="1">
          <a:blip r:embed="rId6">
            <a:extLst>
              <a:ext uri="{28A0092B-C50C-407E-A947-70E740481C1C}">
                <a14:useLocalDpi xmlns:a14="http://schemas.microsoft.com/office/drawing/2010/main" val="0"/>
              </a:ext>
            </a:extLst>
          </a:blip>
          <a:srcRect t="12802" r="70644" b="30534"/>
          <a:stretch/>
        </p:blipFill>
        <p:spPr>
          <a:xfrm>
            <a:off x="4139501" y="5210632"/>
            <a:ext cx="2281687" cy="576454"/>
          </a:xfrm>
          <a:prstGeom prst="rect">
            <a:avLst/>
          </a:prstGeom>
        </p:spPr>
      </p:pic>
      <p:pic>
        <p:nvPicPr>
          <p:cNvPr id="48" name="Picture 47" descr="Text&#10;&#10;Description automatically generated">
            <a:extLst>
              <a:ext uri="{FF2B5EF4-FFF2-40B4-BE49-F238E27FC236}">
                <a16:creationId xmlns:a16="http://schemas.microsoft.com/office/drawing/2014/main" id="{ADFE4E6F-00ED-BBBE-9D93-94A75546B286}"/>
              </a:ext>
            </a:extLst>
          </p:cNvPr>
          <p:cNvPicPr>
            <a:picLocks noChangeAspect="1"/>
          </p:cNvPicPr>
          <p:nvPr/>
        </p:nvPicPr>
        <p:blipFill rotWithShape="1">
          <a:blip r:embed="rId6">
            <a:extLst>
              <a:ext uri="{28A0092B-C50C-407E-A947-70E740481C1C}">
                <a14:useLocalDpi xmlns:a14="http://schemas.microsoft.com/office/drawing/2010/main" val="0"/>
              </a:ext>
            </a:extLst>
          </a:blip>
          <a:srcRect l="58395" t="12749" r="28080" b="26042"/>
          <a:stretch/>
        </p:blipFill>
        <p:spPr>
          <a:xfrm>
            <a:off x="6478726" y="5034381"/>
            <a:ext cx="1596570" cy="945750"/>
          </a:xfrm>
          <a:prstGeom prst="rect">
            <a:avLst/>
          </a:prstGeom>
        </p:spPr>
      </p:pic>
    </p:spTree>
    <p:extLst>
      <p:ext uri="{BB962C8B-B14F-4D97-AF65-F5344CB8AC3E}">
        <p14:creationId xmlns:p14="http://schemas.microsoft.com/office/powerpoint/2010/main" val="208373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AB4B-1241-4FCD-AE80-B3EE8611866A}"/>
              </a:ext>
            </a:extLst>
          </p:cNvPr>
          <p:cNvSpPr>
            <a:spLocks noGrp="1"/>
          </p:cNvSpPr>
          <p:nvPr>
            <p:ph type="title"/>
          </p:nvPr>
        </p:nvSpPr>
        <p:spPr/>
        <p:txBody>
          <a:bodyPr/>
          <a:lstStyle/>
          <a:p>
            <a:r>
              <a:rPr lang="en-US"/>
              <a:t>Our Valued Partners &amp; Sponsors</a:t>
            </a:r>
          </a:p>
        </p:txBody>
      </p:sp>
      <p:sp>
        <p:nvSpPr>
          <p:cNvPr id="4" name="Slide Number Placeholder 3">
            <a:extLst>
              <a:ext uri="{FF2B5EF4-FFF2-40B4-BE49-F238E27FC236}">
                <a16:creationId xmlns:a16="http://schemas.microsoft.com/office/drawing/2014/main" id="{83114291-4003-4C24-AEC1-0D7EDE681D6B}"/>
              </a:ext>
            </a:extLst>
          </p:cNvPr>
          <p:cNvSpPr>
            <a:spLocks noGrp="1"/>
          </p:cNvSpPr>
          <p:nvPr>
            <p:ph type="sldNum" sz="quarter" idx="12"/>
          </p:nvPr>
        </p:nvSpPr>
        <p:spPr/>
        <p:txBody>
          <a:bodyPr/>
          <a:lstStyle/>
          <a:p>
            <a:fld id="{77AB7CEE-0725-2F48-941B-870F2F4CF3D2}" type="slidenum">
              <a:rPr lang="en-US" smtClean="0"/>
              <a:pPr/>
              <a:t>8</a:t>
            </a:fld>
            <a:endParaRPr lang="en-US" sz="1400"/>
          </a:p>
        </p:txBody>
      </p:sp>
      <p:pic>
        <p:nvPicPr>
          <p:cNvPr id="5" name="Picture 4" descr="Logo, company name&#10;&#10;Description automatically generated">
            <a:extLst>
              <a:ext uri="{FF2B5EF4-FFF2-40B4-BE49-F238E27FC236}">
                <a16:creationId xmlns:a16="http://schemas.microsoft.com/office/drawing/2014/main" id="{B2465E6C-74A6-5CDC-9FA3-908F3607D093}"/>
              </a:ext>
            </a:extLst>
          </p:cNvPr>
          <p:cNvPicPr>
            <a:picLocks noChangeAspect="1"/>
          </p:cNvPicPr>
          <p:nvPr/>
        </p:nvPicPr>
        <p:blipFill rotWithShape="1">
          <a:blip r:embed="rId2">
            <a:extLst>
              <a:ext uri="{28A0092B-C50C-407E-A947-70E740481C1C}">
                <a14:useLocalDpi xmlns:a14="http://schemas.microsoft.com/office/drawing/2010/main" val="0"/>
              </a:ext>
            </a:extLst>
          </a:blip>
          <a:srcRect l="5196" t="15185" r="9957" b="20817"/>
          <a:stretch/>
        </p:blipFill>
        <p:spPr>
          <a:xfrm>
            <a:off x="292664" y="1707518"/>
            <a:ext cx="4092271" cy="807395"/>
          </a:xfrm>
          <a:prstGeom prst="rect">
            <a:avLst/>
          </a:prstGeom>
        </p:spPr>
      </p:pic>
      <p:pic>
        <p:nvPicPr>
          <p:cNvPr id="7" name="Picture 6" descr="Logo, company name&#10;&#10;Description automatically generated">
            <a:extLst>
              <a:ext uri="{FF2B5EF4-FFF2-40B4-BE49-F238E27FC236}">
                <a16:creationId xmlns:a16="http://schemas.microsoft.com/office/drawing/2014/main" id="{CC250697-B1A9-7726-1AB0-59C0D90BEBAC}"/>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8638" r="3882" b="10515"/>
          <a:stretch/>
        </p:blipFill>
        <p:spPr>
          <a:xfrm>
            <a:off x="371475" y="3272378"/>
            <a:ext cx="3111189" cy="1171831"/>
          </a:xfrm>
          <a:prstGeom prst="rect">
            <a:avLst/>
          </a:prstGeom>
        </p:spPr>
      </p:pic>
      <p:sp>
        <p:nvSpPr>
          <p:cNvPr id="8" name="TextBox 7">
            <a:extLst>
              <a:ext uri="{FF2B5EF4-FFF2-40B4-BE49-F238E27FC236}">
                <a16:creationId xmlns:a16="http://schemas.microsoft.com/office/drawing/2014/main" id="{FED50B8D-0ADF-0F0A-3361-4A46E80435EA}"/>
              </a:ext>
            </a:extLst>
          </p:cNvPr>
          <p:cNvSpPr txBox="1"/>
          <p:nvPr/>
        </p:nvSpPr>
        <p:spPr>
          <a:xfrm>
            <a:off x="292664" y="2751898"/>
            <a:ext cx="1521511" cy="523220"/>
          </a:xfrm>
          <a:prstGeom prst="rect">
            <a:avLst/>
          </a:prstGeom>
          <a:noFill/>
        </p:spPr>
        <p:txBody>
          <a:bodyPr wrap="square" rtlCol="0">
            <a:spAutoFit/>
          </a:bodyPr>
          <a:lstStyle/>
          <a:p>
            <a:r>
              <a:rPr lang="en-US" sz="2800">
                <a:solidFill>
                  <a:schemeClr val="accent3"/>
                </a:solidFill>
              </a:rPr>
              <a:t>Sponsors</a:t>
            </a:r>
          </a:p>
        </p:txBody>
      </p:sp>
      <p:cxnSp>
        <p:nvCxnSpPr>
          <p:cNvPr id="9" name="Straight Connector 8">
            <a:extLst>
              <a:ext uri="{FF2B5EF4-FFF2-40B4-BE49-F238E27FC236}">
                <a16:creationId xmlns:a16="http://schemas.microsoft.com/office/drawing/2014/main" id="{F27C2B78-E869-11D4-4422-71A6480ACAFD}"/>
              </a:ext>
            </a:extLst>
          </p:cNvPr>
          <p:cNvCxnSpPr>
            <a:cxnSpLocks/>
          </p:cNvCxnSpPr>
          <p:nvPr/>
        </p:nvCxnSpPr>
        <p:spPr>
          <a:xfrm>
            <a:off x="371475" y="2686932"/>
            <a:ext cx="11076628"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E9D33F2-CEC6-C9E6-41C2-8AFD3C143596}"/>
              </a:ext>
            </a:extLst>
          </p:cNvPr>
          <p:cNvSpPr txBox="1"/>
          <p:nvPr/>
        </p:nvSpPr>
        <p:spPr>
          <a:xfrm>
            <a:off x="213853" y="1102155"/>
            <a:ext cx="1406732" cy="523220"/>
          </a:xfrm>
          <a:prstGeom prst="rect">
            <a:avLst/>
          </a:prstGeom>
          <a:noFill/>
        </p:spPr>
        <p:txBody>
          <a:bodyPr wrap="none" rtlCol="0">
            <a:spAutoFit/>
          </a:bodyPr>
          <a:lstStyle/>
          <a:p>
            <a:r>
              <a:rPr lang="en-US" sz="2800">
                <a:solidFill>
                  <a:schemeClr val="accent3"/>
                </a:solidFill>
              </a:rPr>
              <a:t>Partners</a:t>
            </a:r>
          </a:p>
        </p:txBody>
      </p:sp>
      <p:cxnSp>
        <p:nvCxnSpPr>
          <p:cNvPr id="15" name="Straight Connector 14">
            <a:extLst>
              <a:ext uri="{FF2B5EF4-FFF2-40B4-BE49-F238E27FC236}">
                <a16:creationId xmlns:a16="http://schemas.microsoft.com/office/drawing/2014/main" id="{23356DB8-CCF4-99DB-BEB9-EED276E2ADDB}"/>
              </a:ext>
            </a:extLst>
          </p:cNvPr>
          <p:cNvCxnSpPr>
            <a:cxnSpLocks/>
          </p:cNvCxnSpPr>
          <p:nvPr/>
        </p:nvCxnSpPr>
        <p:spPr>
          <a:xfrm>
            <a:off x="292664" y="1150079"/>
            <a:ext cx="11076628"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3BE66E-AA01-FFD2-D9C5-91C0FC747C41}"/>
              </a:ext>
            </a:extLst>
          </p:cNvPr>
          <p:cNvSpPr txBox="1"/>
          <p:nvPr/>
        </p:nvSpPr>
        <p:spPr>
          <a:xfrm>
            <a:off x="4580646" y="1752388"/>
            <a:ext cx="7096654" cy="738664"/>
          </a:xfrm>
          <a:prstGeom prst="rect">
            <a:avLst/>
          </a:prstGeom>
          <a:noFill/>
        </p:spPr>
        <p:txBody>
          <a:bodyPr wrap="square" rtlCol="0">
            <a:spAutoFit/>
          </a:bodyPr>
          <a:lstStyle/>
          <a:p>
            <a:pPr algn="l"/>
            <a:r>
              <a:rPr lang="en-US" sz="1400" b="0" i="0">
                <a:solidFill>
                  <a:srgbClr val="333333"/>
                </a:solidFill>
                <a:effectLst/>
              </a:rPr>
              <a:t>Jazz Pharmaceuticals plc (NASDAQ: JAZZ), </a:t>
            </a:r>
            <a:r>
              <a:rPr lang="en-US" sz="1400">
                <a:solidFill>
                  <a:srgbClr val="333333"/>
                </a:solidFill>
              </a:rPr>
              <a:t>is a </a:t>
            </a:r>
            <a:r>
              <a:rPr lang="en-US" sz="1400" b="0" i="0">
                <a:solidFill>
                  <a:srgbClr val="333333"/>
                </a:solidFill>
                <a:effectLst/>
              </a:rPr>
              <a:t>fully integrated, global biopharmaceutical company with a diverse portfolio of marketed medicines and novel product candidates for adults and children, and expertise in two key therapeutic areas: neuroscience and oncology. </a:t>
            </a:r>
          </a:p>
        </p:txBody>
      </p:sp>
      <p:sp>
        <p:nvSpPr>
          <p:cNvPr id="21" name="TextBox 20">
            <a:extLst>
              <a:ext uri="{FF2B5EF4-FFF2-40B4-BE49-F238E27FC236}">
                <a16:creationId xmlns:a16="http://schemas.microsoft.com/office/drawing/2014/main" id="{64EBF365-C4E3-CF86-CBEE-5B8D5AA3883D}"/>
              </a:ext>
            </a:extLst>
          </p:cNvPr>
          <p:cNvSpPr txBox="1"/>
          <p:nvPr/>
        </p:nvSpPr>
        <p:spPr>
          <a:xfrm>
            <a:off x="4654974" y="3090177"/>
            <a:ext cx="6793129" cy="1169551"/>
          </a:xfrm>
          <a:prstGeom prst="rect">
            <a:avLst/>
          </a:prstGeom>
          <a:noFill/>
        </p:spPr>
        <p:txBody>
          <a:bodyPr wrap="square" rtlCol="0">
            <a:spAutoFit/>
          </a:bodyPr>
          <a:lstStyle/>
          <a:p>
            <a:r>
              <a:rPr lang="en-US" sz="1400"/>
              <a:t>SK Biopharmaceuticals and its U.S. subsidiary SK life science are global pharmaceutical companies focused on the research, development and commercialization of treatments for disorders of the central nervous system (CNS). The companies have a pipeline of eight compounds in development for the treatment of CNS disorders, including epilepsy. Additionally, SK Biopharmaceuticals is focused on early research in oncology. </a:t>
            </a:r>
          </a:p>
        </p:txBody>
      </p:sp>
      <p:pic>
        <p:nvPicPr>
          <p:cNvPr id="10" name="Picture 9" descr="Shape, circle&#10;&#10;Description automatically generated">
            <a:extLst>
              <a:ext uri="{FF2B5EF4-FFF2-40B4-BE49-F238E27FC236}">
                <a16:creationId xmlns:a16="http://schemas.microsoft.com/office/drawing/2014/main" id="{F0EF8A65-0E95-E3CD-F936-2E6B50DA5899}"/>
              </a:ext>
            </a:extLst>
          </p:cNvPr>
          <p:cNvPicPr>
            <a:picLocks noChangeAspect="1"/>
          </p:cNvPicPr>
          <p:nvPr/>
        </p:nvPicPr>
        <p:blipFill rotWithShape="1">
          <a:blip r:embed="rId4">
            <a:alphaModFix amt="50000"/>
          </a:blip>
          <a:srcRect l="3003" r="2929"/>
          <a:stretch/>
        </p:blipFill>
        <p:spPr>
          <a:xfrm>
            <a:off x="0" y="1093626"/>
            <a:ext cx="12192000" cy="4963417"/>
          </a:xfrm>
          <a:prstGeom prst="rect">
            <a:avLst/>
          </a:prstGeom>
        </p:spPr>
      </p:pic>
    </p:spTree>
    <p:extLst>
      <p:ext uri="{BB962C8B-B14F-4D97-AF65-F5344CB8AC3E}">
        <p14:creationId xmlns:p14="http://schemas.microsoft.com/office/powerpoint/2010/main" val="127579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8772-AFA8-4430-B208-DEF979E1BF22}"/>
              </a:ext>
            </a:extLst>
          </p:cNvPr>
          <p:cNvSpPr>
            <a:spLocks noGrp="1"/>
          </p:cNvSpPr>
          <p:nvPr>
            <p:ph type="title"/>
          </p:nvPr>
        </p:nvSpPr>
        <p:spPr/>
        <p:txBody>
          <a:bodyPr/>
          <a:lstStyle/>
          <a:p>
            <a:r>
              <a:rPr lang="en-US"/>
              <a:t>Our Programs and Services – </a:t>
            </a:r>
            <a:r>
              <a:rPr lang="en-US">
                <a:solidFill>
                  <a:schemeClr val="bg1">
                    <a:lumMod val="65000"/>
                  </a:schemeClr>
                </a:solidFill>
              </a:rPr>
              <a:t>Real-Time Epilepsy Help </a:t>
            </a:r>
          </a:p>
        </p:txBody>
      </p:sp>
      <p:sp>
        <p:nvSpPr>
          <p:cNvPr id="4" name="Slide Number Placeholder 3">
            <a:extLst>
              <a:ext uri="{FF2B5EF4-FFF2-40B4-BE49-F238E27FC236}">
                <a16:creationId xmlns:a16="http://schemas.microsoft.com/office/drawing/2014/main" id="{058528DA-88F9-4675-A45A-57120FDA6ACB}"/>
              </a:ext>
            </a:extLst>
          </p:cNvPr>
          <p:cNvSpPr>
            <a:spLocks noGrp="1"/>
          </p:cNvSpPr>
          <p:nvPr>
            <p:ph type="sldNum" sz="quarter" idx="12"/>
          </p:nvPr>
        </p:nvSpPr>
        <p:spPr/>
        <p:txBody>
          <a:bodyPr/>
          <a:lstStyle/>
          <a:p>
            <a:fld id="{77AB7CEE-0725-2F48-941B-870F2F4CF3D2}" type="slidenum">
              <a:rPr lang="en-US" smtClean="0"/>
              <a:pPr/>
              <a:t>9</a:t>
            </a:fld>
            <a:endParaRPr lang="en-US" sz="1400"/>
          </a:p>
        </p:txBody>
      </p:sp>
      <p:sp>
        <p:nvSpPr>
          <p:cNvPr id="7" name="TextBox 6">
            <a:extLst>
              <a:ext uri="{FF2B5EF4-FFF2-40B4-BE49-F238E27FC236}">
                <a16:creationId xmlns:a16="http://schemas.microsoft.com/office/drawing/2014/main" id="{11E3413F-4852-657C-763B-448AA749EA56}"/>
              </a:ext>
            </a:extLst>
          </p:cNvPr>
          <p:cNvSpPr txBox="1"/>
          <p:nvPr/>
        </p:nvSpPr>
        <p:spPr>
          <a:xfrm>
            <a:off x="1112617" y="992354"/>
            <a:ext cx="3191588" cy="4893647"/>
          </a:xfrm>
          <a:prstGeom prst="rect">
            <a:avLst/>
          </a:prstGeom>
          <a:noFill/>
        </p:spPr>
        <p:txBody>
          <a:bodyPr wrap="square" rtlCol="0">
            <a:spAutoFit/>
          </a:bodyPr>
          <a:lstStyle/>
          <a:p>
            <a:pPr algn="l"/>
            <a:r>
              <a:rPr lang="en-US" sz="1300" b="1" i="0" u="none" strike="noStrike">
                <a:solidFill>
                  <a:schemeClr val="accent2"/>
                </a:solidFill>
                <a:effectLst/>
                <a:hlinkClick r:id="rId2">
                  <a:extLst>
                    <a:ext uri="{A12FA001-AC4F-418D-AE19-62706E023703}">
                      <ahyp:hlinkClr xmlns:ahyp="http://schemas.microsoft.com/office/drawing/2018/hyperlinkcolor" val="tx"/>
                    </a:ext>
                  </a:extLst>
                </a:hlinkClick>
              </a:rPr>
              <a:t>HOBSCOTCH</a:t>
            </a:r>
            <a:endParaRPr lang="en-US" sz="1300" b="1" i="0">
              <a:solidFill>
                <a:schemeClr val="accent2"/>
              </a:solidFill>
              <a:effectLst/>
            </a:endParaRPr>
          </a:p>
          <a:p>
            <a:pPr algn="l"/>
            <a:r>
              <a:rPr lang="en-US" sz="1300" b="0" i="0">
                <a:solidFill>
                  <a:srgbClr val="565656"/>
                </a:solidFill>
                <a:effectLst/>
              </a:rPr>
              <a:t>One-on-one cognitive coaching</a:t>
            </a:r>
          </a:p>
          <a:p>
            <a:pPr algn="l"/>
            <a:r>
              <a:rPr lang="en-US" sz="1300" b="1" i="0" u="none" strike="noStrike">
                <a:solidFill>
                  <a:schemeClr val="accent2"/>
                </a:solidFill>
                <a:effectLst/>
                <a:hlinkClick r:id="rId3">
                  <a:extLst>
                    <a:ext uri="{A12FA001-AC4F-418D-AE19-62706E023703}">
                      <ahyp:hlinkClr xmlns:ahyp="http://schemas.microsoft.com/office/drawing/2018/hyperlinkcolor" val="tx"/>
                    </a:ext>
                  </a:extLst>
                </a:hlinkClick>
              </a:rPr>
              <a:t>Managing Epilepsy Well</a:t>
            </a:r>
            <a:endParaRPr lang="en-US" sz="1300" b="1" i="0">
              <a:solidFill>
                <a:schemeClr val="accent2"/>
              </a:solidFill>
              <a:effectLst/>
            </a:endParaRPr>
          </a:p>
          <a:p>
            <a:pPr algn="l"/>
            <a:r>
              <a:rPr lang="en-US" sz="1300" b="0" i="0">
                <a:solidFill>
                  <a:srgbClr val="565656"/>
                </a:solidFill>
                <a:effectLst/>
              </a:rPr>
              <a:t>High-quality research across a network of universities, collaborating with community stakeholders to implement activities and disseminate research findings.</a:t>
            </a:r>
          </a:p>
          <a:p>
            <a:pPr algn="l"/>
            <a:r>
              <a:rPr lang="en-US" sz="1300" b="1" i="0" u="none" strike="noStrike">
                <a:solidFill>
                  <a:schemeClr val="accent2"/>
                </a:solidFill>
                <a:effectLst/>
                <a:hlinkClick r:id="rId4">
                  <a:extLst>
                    <a:ext uri="{A12FA001-AC4F-418D-AE19-62706E023703}">
                      <ahyp:hlinkClr xmlns:ahyp="http://schemas.microsoft.com/office/drawing/2018/hyperlinkcolor" val="tx"/>
                    </a:ext>
                  </a:extLst>
                </a:hlinkClick>
              </a:rPr>
              <a:t>Telephone Support</a:t>
            </a:r>
            <a:endParaRPr lang="en-US" sz="1300" b="1" i="0">
              <a:solidFill>
                <a:schemeClr val="accent2"/>
              </a:solidFill>
              <a:effectLst/>
            </a:endParaRPr>
          </a:p>
          <a:p>
            <a:pPr algn="l"/>
            <a:r>
              <a:rPr lang="en-US" sz="1300" b="0" i="0">
                <a:solidFill>
                  <a:srgbClr val="565656"/>
                </a:solidFill>
                <a:effectLst/>
              </a:rPr>
              <a:t>We can talk through programs, services, and community resources that might be right for you.</a:t>
            </a:r>
          </a:p>
          <a:p>
            <a:pPr algn="l"/>
            <a:r>
              <a:rPr lang="en-US" sz="1300" b="1" i="0" u="none" strike="noStrike">
                <a:solidFill>
                  <a:schemeClr val="accent2"/>
                </a:solidFill>
                <a:effectLst/>
                <a:hlinkClick r:id="rId5">
                  <a:extLst>
                    <a:ext uri="{A12FA001-AC4F-418D-AE19-62706E023703}">
                      <ahyp:hlinkClr xmlns:ahyp="http://schemas.microsoft.com/office/drawing/2018/hyperlinkcolor" val="tx"/>
                    </a:ext>
                  </a:extLst>
                </a:hlinkClick>
              </a:rPr>
              <a:t>Support Groups</a:t>
            </a:r>
            <a:endParaRPr lang="en-US" sz="1300" b="1" i="0">
              <a:solidFill>
                <a:schemeClr val="accent2"/>
              </a:solidFill>
              <a:effectLst/>
            </a:endParaRPr>
          </a:p>
          <a:p>
            <a:pPr algn="l"/>
            <a:r>
              <a:rPr lang="en-US" sz="1300" b="0" i="0">
                <a:solidFill>
                  <a:srgbClr val="565656"/>
                </a:solidFill>
                <a:effectLst/>
              </a:rPr>
              <a:t>For children, teens, adults, and parents impacted by epilepsy. These groups meet locally, as well as online.</a:t>
            </a:r>
          </a:p>
          <a:p>
            <a:pPr algn="l"/>
            <a:r>
              <a:rPr lang="en-US" sz="1300" b="1" i="0" u="none" strike="noStrike">
                <a:solidFill>
                  <a:schemeClr val="accent2"/>
                </a:solidFill>
                <a:effectLst/>
                <a:hlinkClick r:id="rId6">
                  <a:extLst>
                    <a:ext uri="{A12FA001-AC4F-418D-AE19-62706E023703}">
                      <ahyp:hlinkClr xmlns:ahyp="http://schemas.microsoft.com/office/drawing/2018/hyperlinkcolor" val="tx"/>
                    </a:ext>
                  </a:extLst>
                </a:hlinkClick>
              </a:rPr>
              <a:t>Special Education Advocacy</a:t>
            </a:r>
            <a:endParaRPr lang="en-US" sz="1300" b="1" i="0">
              <a:solidFill>
                <a:schemeClr val="accent2"/>
              </a:solidFill>
              <a:effectLst/>
            </a:endParaRPr>
          </a:p>
          <a:p>
            <a:pPr algn="l"/>
            <a:r>
              <a:rPr lang="en-US" sz="1300" b="0" i="0">
                <a:solidFill>
                  <a:srgbClr val="565656"/>
                </a:solidFill>
                <a:effectLst/>
              </a:rPr>
              <a:t>Learn about the rights of children with epilepsy in school; Assistance with special education services  (Seizure Action Plans, 504 Plans, and Individualized Education Plans)</a:t>
            </a:r>
          </a:p>
          <a:p>
            <a:pPr algn="l"/>
            <a:r>
              <a:rPr lang="en-US" sz="1300" b="1" i="0" u="none" strike="noStrike">
                <a:solidFill>
                  <a:schemeClr val="accent2"/>
                </a:solidFill>
                <a:effectLst/>
                <a:hlinkClick r:id="rId7">
                  <a:extLst>
                    <a:ext uri="{A12FA001-AC4F-418D-AE19-62706E023703}">
                      <ahyp:hlinkClr xmlns:ahyp="http://schemas.microsoft.com/office/drawing/2018/hyperlinkcolor" val="tx"/>
                    </a:ext>
                  </a:extLst>
                </a:hlinkClick>
              </a:rPr>
              <a:t>Seizure Movement Monitor Assistance</a:t>
            </a:r>
            <a:endParaRPr lang="en-US" sz="1300" b="1" i="0">
              <a:solidFill>
                <a:schemeClr val="accent2"/>
              </a:solidFill>
              <a:effectLst/>
            </a:endParaRPr>
          </a:p>
          <a:p>
            <a:pPr algn="l"/>
            <a:r>
              <a:rPr lang="en-US" sz="1300" b="0" i="0">
                <a:solidFill>
                  <a:srgbClr val="565656"/>
                </a:solidFill>
                <a:effectLst/>
              </a:rPr>
              <a:t>We can connect you with resources that may be able to provide a monitor for free.</a:t>
            </a:r>
          </a:p>
        </p:txBody>
      </p:sp>
      <p:sp>
        <p:nvSpPr>
          <p:cNvPr id="8" name="TextBox 7">
            <a:extLst>
              <a:ext uri="{FF2B5EF4-FFF2-40B4-BE49-F238E27FC236}">
                <a16:creationId xmlns:a16="http://schemas.microsoft.com/office/drawing/2014/main" id="{A04FB572-7A5C-4FA0-A7CE-7850308228A0}"/>
              </a:ext>
            </a:extLst>
          </p:cNvPr>
          <p:cNvSpPr txBox="1"/>
          <p:nvPr/>
        </p:nvSpPr>
        <p:spPr>
          <a:xfrm>
            <a:off x="4806713" y="964890"/>
            <a:ext cx="4087331" cy="4893647"/>
          </a:xfrm>
          <a:prstGeom prst="rect">
            <a:avLst/>
          </a:prstGeom>
          <a:noFill/>
        </p:spPr>
        <p:txBody>
          <a:bodyPr wrap="square" rtlCol="0">
            <a:spAutoFit/>
          </a:bodyPr>
          <a:lstStyle/>
          <a:p>
            <a:pPr algn="l"/>
            <a:r>
              <a:rPr lang="en-US" sz="1300" b="1" i="0" u="none" strike="noStrike">
                <a:solidFill>
                  <a:schemeClr val="accent2"/>
                </a:solidFill>
                <a:effectLst/>
                <a:hlinkClick r:id="rId8">
                  <a:extLst>
                    <a:ext uri="{A12FA001-AC4F-418D-AE19-62706E023703}">
                      <ahyp:hlinkClr xmlns:ahyp="http://schemas.microsoft.com/office/drawing/2018/hyperlinkcolor" val="tx"/>
                    </a:ext>
                  </a:extLst>
                </a:hlinkClick>
              </a:rPr>
              <a:t>Seizure First Aid Training</a:t>
            </a:r>
            <a:endParaRPr lang="en-US" sz="1300" b="1" i="0">
              <a:solidFill>
                <a:schemeClr val="accent2"/>
              </a:solidFill>
              <a:effectLst/>
            </a:endParaRPr>
          </a:p>
          <a:p>
            <a:pPr algn="l"/>
            <a:r>
              <a:rPr lang="en-US" sz="1300" b="0" i="0">
                <a:solidFill>
                  <a:srgbClr val="565656"/>
                </a:solidFill>
                <a:effectLst/>
              </a:rPr>
              <a:t>We train school staff, including nurses, teachers, and support staff, and students of all ages how to recognize and respond to seizures. We also provide training for first responders and other community organizations.</a:t>
            </a:r>
          </a:p>
          <a:p>
            <a:pPr algn="l"/>
            <a:r>
              <a:rPr lang="en-US" sz="1300" b="1" i="0" u="sng">
                <a:solidFill>
                  <a:schemeClr val="accent2"/>
                </a:solidFill>
                <a:effectLst/>
              </a:rPr>
              <a:t>Residential Services</a:t>
            </a:r>
          </a:p>
          <a:p>
            <a:pPr algn="l"/>
            <a:r>
              <a:rPr lang="en-US" sz="1300" b="0" i="0">
                <a:solidFill>
                  <a:srgbClr val="565656"/>
                </a:solidFill>
                <a:effectLst/>
              </a:rPr>
              <a:t>We provide a safe home for some individuals who are severely impacted by epilepsy and other coexisting conditions.</a:t>
            </a:r>
          </a:p>
          <a:p>
            <a:pPr algn="l"/>
            <a:r>
              <a:rPr lang="en-US" sz="1300" b="1" i="0" u="sng">
                <a:solidFill>
                  <a:schemeClr val="accent2"/>
                </a:solidFill>
                <a:effectLst/>
              </a:rPr>
              <a:t>Networking/Social Events</a:t>
            </a:r>
          </a:p>
          <a:p>
            <a:pPr algn="l"/>
            <a:r>
              <a:rPr lang="en-US" sz="1300" b="0" i="0">
                <a:solidFill>
                  <a:srgbClr val="565656"/>
                </a:solidFill>
                <a:effectLst/>
              </a:rPr>
              <a:t>We host networking groups and social events for people of all ages, providing opportunities for those impacted by epilepsy to meet others who are confronting similar challenges.</a:t>
            </a:r>
          </a:p>
          <a:p>
            <a:pPr algn="l"/>
            <a:r>
              <a:rPr lang="en-US" sz="1300" b="1" i="0" u="sng">
                <a:solidFill>
                  <a:schemeClr val="accent2"/>
                </a:solidFill>
                <a:effectLst/>
              </a:rPr>
              <a:t>Medication Assistance</a:t>
            </a:r>
          </a:p>
          <a:p>
            <a:pPr algn="l"/>
            <a:r>
              <a:rPr lang="en-US" sz="1300" b="0" i="0">
                <a:solidFill>
                  <a:srgbClr val="565656"/>
                </a:solidFill>
                <a:effectLst/>
              </a:rPr>
              <a:t>We provide medication assistance for individuals and families who cannot afford their anti-seizure medications.</a:t>
            </a:r>
          </a:p>
          <a:p>
            <a:pPr algn="l"/>
            <a:r>
              <a:rPr lang="en-US" sz="1300" b="1" i="0" u="sng">
                <a:solidFill>
                  <a:schemeClr val="accent2"/>
                </a:solidFill>
                <a:effectLst/>
              </a:rPr>
              <a:t>Legislative Advocacy</a:t>
            </a:r>
          </a:p>
          <a:p>
            <a:pPr algn="l"/>
            <a:r>
              <a:rPr lang="en-US" sz="1300" b="0" i="0">
                <a:solidFill>
                  <a:srgbClr val="565656"/>
                </a:solidFill>
                <a:effectLst/>
              </a:rPr>
              <a:t>We can help you make sure your voice and your story are heard, by connecting you with your local legislators.</a:t>
            </a:r>
          </a:p>
          <a:p>
            <a:pPr algn="l"/>
            <a:r>
              <a:rPr lang="en-US" sz="1300" b="1" i="0" u="sng">
                <a:solidFill>
                  <a:schemeClr val="accent2"/>
                </a:solidFill>
                <a:effectLst/>
              </a:rPr>
              <a:t>Information and Referrals</a:t>
            </a:r>
          </a:p>
          <a:p>
            <a:pPr algn="l"/>
            <a:r>
              <a:rPr lang="en-US" sz="1300" b="0" i="0">
                <a:solidFill>
                  <a:srgbClr val="565656"/>
                </a:solidFill>
                <a:effectLst/>
              </a:rPr>
              <a:t>We provide information about epilepsy and connect people with other community resources and organizations which can provide additional support.</a:t>
            </a:r>
          </a:p>
        </p:txBody>
      </p:sp>
      <p:sp>
        <p:nvSpPr>
          <p:cNvPr id="9" name="TextBox 8">
            <a:extLst>
              <a:ext uri="{FF2B5EF4-FFF2-40B4-BE49-F238E27FC236}">
                <a16:creationId xmlns:a16="http://schemas.microsoft.com/office/drawing/2014/main" id="{01E2C5EB-A5C2-139C-C858-006F10DDEB73}"/>
              </a:ext>
            </a:extLst>
          </p:cNvPr>
          <p:cNvSpPr txBox="1"/>
          <p:nvPr/>
        </p:nvSpPr>
        <p:spPr>
          <a:xfrm>
            <a:off x="9534074" y="1092382"/>
            <a:ext cx="2401253" cy="4493538"/>
          </a:xfrm>
          <a:prstGeom prst="rect">
            <a:avLst/>
          </a:prstGeom>
          <a:noFill/>
        </p:spPr>
        <p:txBody>
          <a:bodyPr wrap="square" rtlCol="0">
            <a:spAutoFit/>
          </a:bodyPr>
          <a:lstStyle/>
          <a:p>
            <a:pPr algn="l"/>
            <a:r>
              <a:rPr lang="en-US" sz="1300" b="1" i="0" u="sng">
                <a:solidFill>
                  <a:schemeClr val="accent2"/>
                </a:solidFill>
                <a:effectLst/>
              </a:rPr>
              <a:t>Individual/Family Consultation</a:t>
            </a:r>
          </a:p>
          <a:p>
            <a:pPr algn="l"/>
            <a:r>
              <a:rPr lang="en-US" sz="1300" b="0" i="0">
                <a:solidFill>
                  <a:srgbClr val="565656"/>
                </a:solidFill>
                <a:effectLst/>
              </a:rPr>
              <a:t>Customized one-on-one support to individuals and families </a:t>
            </a:r>
          </a:p>
          <a:p>
            <a:pPr algn="l"/>
            <a:r>
              <a:rPr lang="en-US" sz="1300" b="1" i="0" u="sng">
                <a:solidFill>
                  <a:schemeClr val="accent2"/>
                </a:solidFill>
                <a:effectLst/>
              </a:rPr>
              <a:t>Employment Assistance</a:t>
            </a:r>
          </a:p>
          <a:p>
            <a:pPr algn="l"/>
            <a:r>
              <a:rPr lang="en-US" sz="1300" b="0" i="0">
                <a:solidFill>
                  <a:srgbClr val="565656"/>
                </a:solidFill>
                <a:effectLst/>
              </a:rPr>
              <a:t>Resume and interview skills assistance; identifying available jobs and providing training to employers.</a:t>
            </a:r>
          </a:p>
          <a:p>
            <a:pPr algn="l"/>
            <a:r>
              <a:rPr lang="en-US" sz="1300" b="1" i="0" u="sng">
                <a:solidFill>
                  <a:schemeClr val="accent2"/>
                </a:solidFill>
                <a:effectLst/>
              </a:rPr>
              <a:t>Community Education</a:t>
            </a:r>
          </a:p>
          <a:p>
            <a:pPr algn="l"/>
            <a:r>
              <a:rPr lang="en-US" sz="1300" b="0" i="0">
                <a:solidFill>
                  <a:srgbClr val="565656"/>
                </a:solidFill>
                <a:effectLst/>
              </a:rPr>
              <a:t>Conferences, workshops, webinars, and more to teach people about epilepsy and how to help their friends and neighbors that are affected by seizures.</a:t>
            </a:r>
          </a:p>
          <a:p>
            <a:pPr algn="l"/>
            <a:r>
              <a:rPr lang="en-US" sz="1300" b="1" i="0" u="none" strike="noStrike">
                <a:solidFill>
                  <a:schemeClr val="accent2"/>
                </a:solidFill>
                <a:effectLst/>
                <a:hlinkClick r:id="rId9">
                  <a:extLst>
                    <a:ext uri="{A12FA001-AC4F-418D-AE19-62706E023703}">
                      <ahyp:hlinkClr xmlns:ahyp="http://schemas.microsoft.com/office/drawing/2018/hyperlinkcolor" val="tx"/>
                    </a:ext>
                  </a:extLst>
                </a:hlinkClick>
              </a:rPr>
              <a:t>Camp Programs</a:t>
            </a:r>
            <a:endParaRPr lang="en-US" sz="1300" b="1" i="0">
              <a:solidFill>
                <a:schemeClr val="accent2"/>
              </a:solidFill>
              <a:effectLst/>
            </a:endParaRPr>
          </a:p>
          <a:p>
            <a:pPr algn="l"/>
            <a:r>
              <a:rPr lang="en-US" sz="1300" b="0" i="0">
                <a:solidFill>
                  <a:srgbClr val="565656"/>
                </a:solidFill>
                <a:effectLst/>
              </a:rPr>
              <a:t>A wide selection of camp programs, including day programs, weekend camps, and weeklong summer camps. Including camps for children, teens, and adults with epilepsy.</a:t>
            </a:r>
          </a:p>
        </p:txBody>
      </p:sp>
      <p:pic>
        <p:nvPicPr>
          <p:cNvPr id="11" name="Picture 10" descr="Icon&#10;&#10;Description automatically generated">
            <a:extLst>
              <a:ext uri="{FF2B5EF4-FFF2-40B4-BE49-F238E27FC236}">
                <a16:creationId xmlns:a16="http://schemas.microsoft.com/office/drawing/2014/main" id="{1C0DC3A4-6642-F7D3-156F-FCDD7BAB38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739" y="4069540"/>
            <a:ext cx="676259" cy="609600"/>
          </a:xfrm>
          <a:prstGeom prst="rect">
            <a:avLst/>
          </a:prstGeom>
        </p:spPr>
      </p:pic>
      <p:pic>
        <p:nvPicPr>
          <p:cNvPr id="13" name="Picture 12" descr="Icon&#10;&#10;Description automatically generated">
            <a:extLst>
              <a:ext uri="{FF2B5EF4-FFF2-40B4-BE49-F238E27FC236}">
                <a16:creationId xmlns:a16="http://schemas.microsoft.com/office/drawing/2014/main" id="{8951D32A-2CD9-B20B-F67B-EC8A22016C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9563" y="2017990"/>
            <a:ext cx="611793" cy="601596"/>
          </a:xfrm>
          <a:prstGeom prst="rect">
            <a:avLst/>
          </a:prstGeom>
        </p:spPr>
      </p:pic>
      <p:pic>
        <p:nvPicPr>
          <p:cNvPr id="15" name="Picture 14" descr="Icon&#10;&#10;Description automatically generated">
            <a:extLst>
              <a:ext uri="{FF2B5EF4-FFF2-40B4-BE49-F238E27FC236}">
                <a16:creationId xmlns:a16="http://schemas.microsoft.com/office/drawing/2014/main" id="{B0793E52-0770-2161-893E-8044A3159F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7858" y="4401821"/>
            <a:ext cx="611793" cy="554639"/>
          </a:xfrm>
          <a:prstGeom prst="rect">
            <a:avLst/>
          </a:prstGeom>
        </p:spPr>
      </p:pic>
      <p:pic>
        <p:nvPicPr>
          <p:cNvPr id="17" name="Picture 16" descr="Icon&#10;&#10;Description automatically generated">
            <a:extLst>
              <a:ext uri="{FF2B5EF4-FFF2-40B4-BE49-F238E27FC236}">
                <a16:creationId xmlns:a16="http://schemas.microsoft.com/office/drawing/2014/main" id="{C4B61673-D065-BB28-A50A-201E02BBCD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99003" y="1944039"/>
            <a:ext cx="525446" cy="552164"/>
          </a:xfrm>
          <a:prstGeom prst="rect">
            <a:avLst/>
          </a:prstGeom>
        </p:spPr>
      </p:pic>
      <p:pic>
        <p:nvPicPr>
          <p:cNvPr id="19" name="Picture 18" descr="Icon&#10;&#10;Description automatically generated">
            <a:extLst>
              <a:ext uri="{FF2B5EF4-FFF2-40B4-BE49-F238E27FC236}">
                <a16:creationId xmlns:a16="http://schemas.microsoft.com/office/drawing/2014/main" id="{51B80B2C-776B-0130-0159-944544F42A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587" y="2390178"/>
            <a:ext cx="676259" cy="644825"/>
          </a:xfrm>
          <a:prstGeom prst="rect">
            <a:avLst/>
          </a:prstGeom>
        </p:spPr>
      </p:pic>
      <p:pic>
        <p:nvPicPr>
          <p:cNvPr id="21" name="Picture 20" descr="Icon&#10;&#10;Description automatically generated">
            <a:extLst>
              <a:ext uri="{FF2B5EF4-FFF2-40B4-BE49-F238E27FC236}">
                <a16:creationId xmlns:a16="http://schemas.microsoft.com/office/drawing/2014/main" id="{7A4F2806-0DD1-1327-380D-B520CEA59F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587" y="5071836"/>
            <a:ext cx="525446" cy="587787"/>
          </a:xfrm>
          <a:prstGeom prst="rect">
            <a:avLst/>
          </a:prstGeom>
        </p:spPr>
      </p:pic>
      <p:pic>
        <p:nvPicPr>
          <p:cNvPr id="23" name="Picture 22">
            <a:extLst>
              <a:ext uri="{FF2B5EF4-FFF2-40B4-BE49-F238E27FC236}">
                <a16:creationId xmlns:a16="http://schemas.microsoft.com/office/drawing/2014/main" id="{6DFC8A66-52A2-7152-83BA-321A2B4E13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58269" y="2853003"/>
            <a:ext cx="448444" cy="699269"/>
          </a:xfrm>
          <a:prstGeom prst="rect">
            <a:avLst/>
          </a:prstGeom>
        </p:spPr>
      </p:pic>
      <p:pic>
        <p:nvPicPr>
          <p:cNvPr id="25" name="Picture 24" descr="Icon&#10;&#10;Description automatically generated">
            <a:extLst>
              <a:ext uri="{FF2B5EF4-FFF2-40B4-BE49-F238E27FC236}">
                <a16:creationId xmlns:a16="http://schemas.microsoft.com/office/drawing/2014/main" id="{8BDD90D0-B674-5DE0-E365-0942459F7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80396" y="5075565"/>
            <a:ext cx="451772" cy="581944"/>
          </a:xfrm>
          <a:prstGeom prst="rect">
            <a:avLst/>
          </a:prstGeom>
        </p:spPr>
      </p:pic>
      <p:pic>
        <p:nvPicPr>
          <p:cNvPr id="27" name="Picture 26" descr="Icon&#10;&#10;Description automatically generated">
            <a:extLst>
              <a:ext uri="{FF2B5EF4-FFF2-40B4-BE49-F238E27FC236}">
                <a16:creationId xmlns:a16="http://schemas.microsoft.com/office/drawing/2014/main" id="{3A483516-A90E-490D-6E3E-1126108683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38226" y="2722992"/>
            <a:ext cx="621383" cy="732675"/>
          </a:xfrm>
          <a:prstGeom prst="rect">
            <a:avLst/>
          </a:prstGeom>
        </p:spPr>
      </p:pic>
      <p:pic>
        <p:nvPicPr>
          <p:cNvPr id="29" name="Picture 28" descr="Icon&#10;&#10;Description automatically generated">
            <a:extLst>
              <a:ext uri="{FF2B5EF4-FFF2-40B4-BE49-F238E27FC236}">
                <a16:creationId xmlns:a16="http://schemas.microsoft.com/office/drawing/2014/main" id="{12E77E19-B499-1BBB-06FC-89F4C0890198}"/>
              </a:ext>
            </a:extLst>
          </p:cNvPr>
          <p:cNvPicPr>
            <a:picLocks noChangeAspect="1"/>
          </p:cNvPicPr>
          <p:nvPr/>
        </p:nvPicPr>
        <p:blipFill rotWithShape="1">
          <a:blip r:embed="rId19">
            <a:extLst>
              <a:ext uri="{28A0092B-C50C-407E-A947-70E740481C1C}">
                <a14:useLocalDpi xmlns:a14="http://schemas.microsoft.com/office/drawing/2010/main" val="0"/>
              </a:ext>
            </a:extLst>
          </a:blip>
          <a:srcRect l="-20787" r="-11012" b="50000"/>
          <a:stretch/>
        </p:blipFill>
        <p:spPr>
          <a:xfrm>
            <a:off x="472587" y="1004086"/>
            <a:ext cx="595848" cy="459378"/>
          </a:xfrm>
          <a:prstGeom prst="rect">
            <a:avLst/>
          </a:prstGeom>
        </p:spPr>
      </p:pic>
      <p:pic>
        <p:nvPicPr>
          <p:cNvPr id="31" name="Picture 30" descr="Icon&#10;&#10;Description automatically generated">
            <a:extLst>
              <a:ext uri="{FF2B5EF4-FFF2-40B4-BE49-F238E27FC236}">
                <a16:creationId xmlns:a16="http://schemas.microsoft.com/office/drawing/2014/main" id="{6AAB2E6E-8BAD-2614-ED90-173AB4B2E2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8353" y="3244596"/>
            <a:ext cx="485563" cy="606954"/>
          </a:xfrm>
          <a:prstGeom prst="rect">
            <a:avLst/>
          </a:prstGeom>
        </p:spPr>
      </p:pic>
      <p:pic>
        <p:nvPicPr>
          <p:cNvPr id="33" name="Picture 32" descr="Icon&#10;&#10;Description automatically generated">
            <a:extLst>
              <a:ext uri="{FF2B5EF4-FFF2-40B4-BE49-F238E27FC236}">
                <a16:creationId xmlns:a16="http://schemas.microsoft.com/office/drawing/2014/main" id="{96B2635E-8DCC-3769-B408-CC9823A29E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61624" y="1054874"/>
            <a:ext cx="513126" cy="601596"/>
          </a:xfrm>
          <a:prstGeom prst="rect">
            <a:avLst/>
          </a:prstGeom>
        </p:spPr>
      </p:pic>
      <p:pic>
        <p:nvPicPr>
          <p:cNvPr id="35" name="Picture 34" descr="Icon&#10;&#10;Description automatically generated">
            <a:extLst>
              <a:ext uri="{FF2B5EF4-FFF2-40B4-BE49-F238E27FC236}">
                <a16:creationId xmlns:a16="http://schemas.microsoft.com/office/drawing/2014/main" id="{BBC2A705-6230-BE78-BDF5-0D57E510AFDC}"/>
              </a:ext>
            </a:extLst>
          </p:cNvPr>
          <p:cNvPicPr>
            <a:picLocks noChangeAspect="1"/>
          </p:cNvPicPr>
          <p:nvPr/>
        </p:nvPicPr>
        <p:blipFill rotWithShape="1">
          <a:blip r:embed="rId22">
            <a:extLst>
              <a:ext uri="{28A0092B-C50C-407E-A947-70E740481C1C}">
                <a14:useLocalDpi xmlns:a14="http://schemas.microsoft.com/office/drawing/2010/main" val="0"/>
              </a:ext>
            </a:extLst>
          </a:blip>
          <a:srcRect t="17008"/>
          <a:stretch/>
        </p:blipFill>
        <p:spPr>
          <a:xfrm>
            <a:off x="4202334" y="3671377"/>
            <a:ext cx="604379" cy="702220"/>
          </a:xfrm>
          <a:prstGeom prst="rect">
            <a:avLst/>
          </a:prstGeom>
        </p:spPr>
      </p:pic>
      <p:pic>
        <p:nvPicPr>
          <p:cNvPr id="37" name="Picture 36" descr="Icon&#10;&#10;Description automatically generated">
            <a:extLst>
              <a:ext uri="{FF2B5EF4-FFF2-40B4-BE49-F238E27FC236}">
                <a16:creationId xmlns:a16="http://schemas.microsoft.com/office/drawing/2014/main" id="{0F016ED9-8399-B23A-3035-64F61E7801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88118" y="1153609"/>
            <a:ext cx="501774" cy="654857"/>
          </a:xfrm>
          <a:prstGeom prst="rect">
            <a:avLst/>
          </a:prstGeom>
        </p:spPr>
      </p:pic>
      <p:pic>
        <p:nvPicPr>
          <p:cNvPr id="39" name="Picture 38" descr="Icon&#10;&#10;Description automatically generated">
            <a:extLst>
              <a:ext uri="{FF2B5EF4-FFF2-40B4-BE49-F238E27FC236}">
                <a16:creationId xmlns:a16="http://schemas.microsoft.com/office/drawing/2014/main" id="{7AE11810-9C02-6715-4B5B-7BFD91ADBEC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88118" y="4120263"/>
            <a:ext cx="595848" cy="667761"/>
          </a:xfrm>
          <a:prstGeom prst="rect">
            <a:avLst/>
          </a:prstGeom>
        </p:spPr>
      </p:pic>
      <p:pic>
        <p:nvPicPr>
          <p:cNvPr id="41" name="Picture 40">
            <a:extLst>
              <a:ext uri="{FF2B5EF4-FFF2-40B4-BE49-F238E27FC236}">
                <a16:creationId xmlns:a16="http://schemas.microsoft.com/office/drawing/2014/main" id="{BDBE0D33-B566-4CD4-A194-70AAF79AB93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4150" y="1643268"/>
            <a:ext cx="595848" cy="585395"/>
          </a:xfrm>
          <a:prstGeom prst="rect">
            <a:avLst/>
          </a:prstGeom>
        </p:spPr>
      </p:pic>
      <p:pic>
        <p:nvPicPr>
          <p:cNvPr id="42" name="Picture 41">
            <a:extLst>
              <a:ext uri="{FF2B5EF4-FFF2-40B4-BE49-F238E27FC236}">
                <a16:creationId xmlns:a16="http://schemas.microsoft.com/office/drawing/2014/main" id="{01B1E2AA-10EF-AB59-43EC-1FDB7D032EC9}"/>
              </a:ext>
            </a:extLst>
          </p:cNvPr>
          <p:cNvPicPr>
            <a:picLocks noChangeAspect="1"/>
          </p:cNvPicPr>
          <p:nvPr/>
        </p:nvPicPr>
        <p:blipFill rotWithShape="1">
          <a:blip r:embed="rId26">
            <a:alphaModFix amt="50000"/>
          </a:blip>
          <a:srcRect l="3003" r="2929"/>
          <a:stretch/>
        </p:blipFill>
        <p:spPr>
          <a:xfrm>
            <a:off x="0" y="602013"/>
            <a:ext cx="12192000" cy="4963417"/>
          </a:xfrm>
          <a:prstGeom prst="rect">
            <a:avLst/>
          </a:prstGeom>
        </p:spPr>
      </p:pic>
    </p:spTree>
    <p:extLst>
      <p:ext uri="{BB962C8B-B14F-4D97-AF65-F5344CB8AC3E}">
        <p14:creationId xmlns:p14="http://schemas.microsoft.com/office/powerpoint/2010/main" val="3188451329"/>
      </p:ext>
    </p:extLst>
  </p:cSld>
  <p:clrMapOvr>
    <a:masterClrMapping/>
  </p:clrMapOvr>
</p:sld>
</file>

<file path=ppt/theme/theme1.xml><?xml version="1.0" encoding="utf-8"?>
<a:theme xmlns:a="http://schemas.openxmlformats.org/drawingml/2006/main" name="1_Office Theme">
  <a:themeElements>
    <a:clrScheme name="Custom 77">
      <a:dk1>
        <a:srgbClr val="000000"/>
      </a:dk1>
      <a:lt1>
        <a:srgbClr val="FFFFFF"/>
      </a:lt1>
      <a:dk2>
        <a:srgbClr val="44546A"/>
      </a:dk2>
      <a:lt2>
        <a:srgbClr val="E7E6E6"/>
      </a:lt2>
      <a:accent1>
        <a:srgbClr val="29ACE2"/>
      </a:accent1>
      <a:accent2>
        <a:srgbClr val="A07FB5"/>
      </a:accent2>
      <a:accent3>
        <a:srgbClr val="7C7B7C"/>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A PPT Template" id="{AFEACBD2-58A5-644D-A697-A95FE6AC4EE4}" vid="{245C80D5-78F3-B64A-AD24-0A94B115AA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Theme</vt:lpstr>
      <vt:lpstr>PowerPoint Presentation</vt:lpstr>
      <vt:lpstr>Our Story</vt:lpstr>
      <vt:lpstr>Our Mission</vt:lpstr>
      <vt:lpstr>Our Dedicated Board of Directors &amp; Staff Members</vt:lpstr>
      <vt:lpstr>Our National Professional Advisory Committee</vt:lpstr>
      <vt:lpstr>Our Journey…To Date…  </vt:lpstr>
      <vt:lpstr>Our Current Member Organizations (17)</vt:lpstr>
      <vt:lpstr>Our Valued Partners &amp; Sponsors</vt:lpstr>
      <vt:lpstr>Our Programs and Services – Real-Time Epilepsy Help </vt:lpstr>
      <vt:lpstr>Our Programs and Services – Real-Time Epilepsy Help </vt:lpstr>
      <vt:lpstr>Our Signature National Programs </vt:lpstr>
      <vt:lpstr>Sponsorship Opportunities </vt:lpstr>
      <vt:lpstr>Sponsorship Opportunities </vt:lpstr>
      <vt:lpstr>Sponsorship Opportunities </vt:lpstr>
      <vt:lpstr>Sponsorship Opportunities</vt:lpstr>
      <vt:lpstr>Membership Benefits and Opportunities </vt:lpstr>
      <vt:lpstr>PowerPoint Presentation</vt:lpstr>
      <vt:lpstr>PowerPoint Presentation</vt:lpstr>
      <vt:lpstr>Learn More About Epilepsy Alliance America - Contact Us Today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Gallipoli</dc:creator>
  <cp:revision>1</cp:revision>
  <dcterms:created xsi:type="dcterms:W3CDTF">2021-11-22T21:44:06Z</dcterms:created>
  <dcterms:modified xsi:type="dcterms:W3CDTF">2023-04-21T16:17:29Z</dcterms:modified>
</cp:coreProperties>
</file>